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3" r:id="rId1"/>
  </p:sldMasterIdLst>
  <p:sldIdLst>
    <p:sldId id="256" r:id="rId2"/>
    <p:sldId id="257" r:id="rId3"/>
    <p:sldId id="258" r:id="rId4"/>
    <p:sldId id="261" r:id="rId5"/>
    <p:sldId id="271" r:id="rId6"/>
    <p:sldId id="263" r:id="rId7"/>
    <p:sldId id="272" r:id="rId8"/>
    <p:sldId id="273" r:id="rId9"/>
    <p:sldId id="274" r:id="rId10"/>
    <p:sldId id="275" r:id="rId11"/>
    <p:sldId id="276"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0" d="100"/>
          <a:sy n="80" d="100"/>
        </p:scale>
        <p:origin x="58"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877CB-3F6D-422E-A1E7-8B10FAFE4BFA}" type="doc">
      <dgm:prSet loTypeId="urn:microsoft.com/office/officeart/2005/8/layout/default" loCatId="list" qsTypeId="urn:microsoft.com/office/officeart/2005/8/quickstyle/simple2" qsCatId="simple" csTypeId="urn:microsoft.com/office/officeart/2005/8/colors/colorful2" csCatId="colorful" phldr="1"/>
      <dgm:spPr/>
      <dgm:t>
        <a:bodyPr/>
        <a:lstStyle/>
        <a:p>
          <a:endParaRPr lang="en-US"/>
        </a:p>
      </dgm:t>
    </dgm:pt>
    <dgm:pt modelId="{F77B9945-8A25-4C2B-9C52-3EC7EB1EC7EA}">
      <dgm:prSet/>
      <dgm:spPr/>
      <dgm:t>
        <a:bodyPr/>
        <a:lstStyle/>
        <a:p>
          <a:r>
            <a:rPr lang="en-IN" dirty="0">
              <a:latin typeface="Helvetica" panose="020B0604020202020204" pitchFamily="34" charset="0"/>
              <a:cs typeface="Helvetica" panose="020B0604020202020204" pitchFamily="34" charset="0"/>
            </a:rPr>
            <a:t>Apps</a:t>
          </a:r>
          <a:endParaRPr lang="en-US" dirty="0">
            <a:latin typeface="Helvetica" panose="020B0604020202020204" pitchFamily="34" charset="0"/>
            <a:cs typeface="Helvetica" panose="020B0604020202020204" pitchFamily="34" charset="0"/>
          </a:endParaRPr>
        </a:p>
      </dgm:t>
    </dgm:pt>
    <dgm:pt modelId="{DB77ABD8-BDE3-45FC-A876-8575FB288970}" type="parTrans" cxnId="{5BAEB351-953D-4C5C-B4A1-56BC56B81646}">
      <dgm:prSet/>
      <dgm:spPr/>
      <dgm:t>
        <a:bodyPr/>
        <a:lstStyle/>
        <a:p>
          <a:endParaRPr lang="en-US"/>
        </a:p>
      </dgm:t>
    </dgm:pt>
    <dgm:pt modelId="{7387C3D8-8E23-435F-9703-12AC4B03BA65}" type="sibTrans" cxnId="{5BAEB351-953D-4C5C-B4A1-56BC56B81646}">
      <dgm:prSet/>
      <dgm:spPr/>
      <dgm:t>
        <a:bodyPr/>
        <a:lstStyle/>
        <a:p>
          <a:endParaRPr lang="en-US"/>
        </a:p>
      </dgm:t>
    </dgm:pt>
    <dgm:pt modelId="{0350DA17-1822-4BE4-A84F-CD0036437C4B}">
      <dgm:prSet/>
      <dgm:spPr/>
      <dgm:t>
        <a:bodyPr/>
        <a:lstStyle/>
        <a:p>
          <a:r>
            <a:rPr lang="en-IN">
              <a:latin typeface="Helvetica" panose="020B0604020202020204" pitchFamily="34" charset="0"/>
              <a:cs typeface="Helvetica" panose="020B0604020202020204" pitchFamily="34" charset="0"/>
            </a:rPr>
            <a:t>Category</a:t>
          </a:r>
          <a:endParaRPr lang="en-US">
            <a:latin typeface="Helvetica" panose="020B0604020202020204" pitchFamily="34" charset="0"/>
            <a:cs typeface="Helvetica" panose="020B0604020202020204" pitchFamily="34" charset="0"/>
          </a:endParaRPr>
        </a:p>
      </dgm:t>
    </dgm:pt>
    <dgm:pt modelId="{356428B6-31F2-4A2F-9108-D2850A63CC0A}" type="parTrans" cxnId="{31975B4D-1E6E-4BB5-A5D5-7AFE594A7B17}">
      <dgm:prSet/>
      <dgm:spPr/>
      <dgm:t>
        <a:bodyPr/>
        <a:lstStyle/>
        <a:p>
          <a:endParaRPr lang="en-US"/>
        </a:p>
      </dgm:t>
    </dgm:pt>
    <dgm:pt modelId="{7EADDFED-C81E-43EA-B747-5303ACFA03D2}" type="sibTrans" cxnId="{31975B4D-1E6E-4BB5-A5D5-7AFE594A7B17}">
      <dgm:prSet/>
      <dgm:spPr/>
      <dgm:t>
        <a:bodyPr/>
        <a:lstStyle/>
        <a:p>
          <a:endParaRPr lang="en-US"/>
        </a:p>
      </dgm:t>
    </dgm:pt>
    <dgm:pt modelId="{AA90AF11-59A9-4A9B-B953-CBC14822126A}">
      <dgm:prSet/>
      <dgm:spPr/>
      <dgm:t>
        <a:bodyPr/>
        <a:lstStyle/>
        <a:p>
          <a:r>
            <a:rPr lang="en-IN">
              <a:latin typeface="Helvetica" panose="020B0604020202020204" pitchFamily="34" charset="0"/>
              <a:cs typeface="Helvetica" panose="020B0604020202020204" pitchFamily="34" charset="0"/>
            </a:rPr>
            <a:t>Rating</a:t>
          </a:r>
          <a:endParaRPr lang="en-US">
            <a:latin typeface="Helvetica" panose="020B0604020202020204" pitchFamily="34" charset="0"/>
            <a:cs typeface="Helvetica" panose="020B0604020202020204" pitchFamily="34" charset="0"/>
          </a:endParaRPr>
        </a:p>
      </dgm:t>
    </dgm:pt>
    <dgm:pt modelId="{613ED7E4-6D5C-47D7-9EA9-478398847A94}" type="parTrans" cxnId="{18BBAB5C-E6FA-452E-A49D-AE820CCB14D6}">
      <dgm:prSet/>
      <dgm:spPr/>
      <dgm:t>
        <a:bodyPr/>
        <a:lstStyle/>
        <a:p>
          <a:endParaRPr lang="en-US"/>
        </a:p>
      </dgm:t>
    </dgm:pt>
    <dgm:pt modelId="{2BF7F633-33DE-462A-81C4-4880A0ED6344}" type="sibTrans" cxnId="{18BBAB5C-E6FA-452E-A49D-AE820CCB14D6}">
      <dgm:prSet/>
      <dgm:spPr/>
      <dgm:t>
        <a:bodyPr/>
        <a:lstStyle/>
        <a:p>
          <a:endParaRPr lang="en-US"/>
        </a:p>
      </dgm:t>
    </dgm:pt>
    <dgm:pt modelId="{24B1A36C-0F9B-4E08-B484-B1A919F29112}">
      <dgm:prSet/>
      <dgm:spPr/>
      <dgm:t>
        <a:bodyPr/>
        <a:lstStyle/>
        <a:p>
          <a:r>
            <a:rPr lang="en-IN">
              <a:latin typeface="Helvetica" panose="020B0604020202020204" pitchFamily="34" charset="0"/>
              <a:cs typeface="Helvetica" panose="020B0604020202020204" pitchFamily="34" charset="0"/>
            </a:rPr>
            <a:t>Reviews</a:t>
          </a:r>
          <a:endParaRPr lang="en-US">
            <a:latin typeface="Helvetica" panose="020B0604020202020204" pitchFamily="34" charset="0"/>
            <a:cs typeface="Helvetica" panose="020B0604020202020204" pitchFamily="34" charset="0"/>
          </a:endParaRPr>
        </a:p>
      </dgm:t>
    </dgm:pt>
    <dgm:pt modelId="{FA23891F-E906-42B8-9AC9-7891F89E16B3}" type="parTrans" cxnId="{5276763B-23AA-4EFF-B602-C126F414233D}">
      <dgm:prSet/>
      <dgm:spPr/>
      <dgm:t>
        <a:bodyPr/>
        <a:lstStyle/>
        <a:p>
          <a:endParaRPr lang="en-US"/>
        </a:p>
      </dgm:t>
    </dgm:pt>
    <dgm:pt modelId="{58CCED12-AF3C-49AC-9E1E-4C9C4775EC08}" type="sibTrans" cxnId="{5276763B-23AA-4EFF-B602-C126F414233D}">
      <dgm:prSet/>
      <dgm:spPr/>
      <dgm:t>
        <a:bodyPr/>
        <a:lstStyle/>
        <a:p>
          <a:endParaRPr lang="en-US"/>
        </a:p>
      </dgm:t>
    </dgm:pt>
    <dgm:pt modelId="{85A20AD6-1406-488D-A1B4-DE07FB4D169B}">
      <dgm:prSet/>
      <dgm:spPr/>
      <dgm:t>
        <a:bodyPr/>
        <a:lstStyle/>
        <a:p>
          <a:r>
            <a:rPr lang="en-IN">
              <a:latin typeface="Helvetica" panose="020B0604020202020204" pitchFamily="34" charset="0"/>
              <a:cs typeface="Helvetica" panose="020B0604020202020204" pitchFamily="34" charset="0"/>
            </a:rPr>
            <a:t>Size</a:t>
          </a:r>
          <a:endParaRPr lang="en-US">
            <a:latin typeface="Helvetica" panose="020B0604020202020204" pitchFamily="34" charset="0"/>
            <a:cs typeface="Helvetica" panose="020B0604020202020204" pitchFamily="34" charset="0"/>
          </a:endParaRPr>
        </a:p>
      </dgm:t>
    </dgm:pt>
    <dgm:pt modelId="{0A93807A-4FC9-4AB8-9B9B-60F79ED42069}" type="parTrans" cxnId="{37F7EDE5-ACA7-4D3D-8A33-597393205A83}">
      <dgm:prSet/>
      <dgm:spPr/>
      <dgm:t>
        <a:bodyPr/>
        <a:lstStyle/>
        <a:p>
          <a:endParaRPr lang="en-US"/>
        </a:p>
      </dgm:t>
    </dgm:pt>
    <dgm:pt modelId="{81B53276-175C-47DB-AE77-37A2B3C4BA38}" type="sibTrans" cxnId="{37F7EDE5-ACA7-4D3D-8A33-597393205A83}">
      <dgm:prSet/>
      <dgm:spPr/>
      <dgm:t>
        <a:bodyPr/>
        <a:lstStyle/>
        <a:p>
          <a:endParaRPr lang="en-US"/>
        </a:p>
      </dgm:t>
    </dgm:pt>
    <dgm:pt modelId="{DB6A05DB-2195-4787-8B25-871F6D10C28D}">
      <dgm:prSet/>
      <dgm:spPr/>
      <dgm:t>
        <a:bodyPr/>
        <a:lstStyle/>
        <a:p>
          <a:r>
            <a:rPr lang="en-IN">
              <a:latin typeface="Helvetica" panose="020B0604020202020204" pitchFamily="34" charset="0"/>
              <a:cs typeface="Helvetica" panose="020B0604020202020204" pitchFamily="34" charset="0"/>
            </a:rPr>
            <a:t>Installs</a:t>
          </a:r>
          <a:endParaRPr lang="en-US">
            <a:latin typeface="Helvetica" panose="020B0604020202020204" pitchFamily="34" charset="0"/>
            <a:cs typeface="Helvetica" panose="020B0604020202020204" pitchFamily="34" charset="0"/>
          </a:endParaRPr>
        </a:p>
      </dgm:t>
    </dgm:pt>
    <dgm:pt modelId="{9096F302-7F5B-496D-96D1-DDC805C9DB79}" type="parTrans" cxnId="{9B8718C7-CE8D-4ADD-8486-8575C8BD894F}">
      <dgm:prSet/>
      <dgm:spPr/>
      <dgm:t>
        <a:bodyPr/>
        <a:lstStyle/>
        <a:p>
          <a:endParaRPr lang="en-US"/>
        </a:p>
      </dgm:t>
    </dgm:pt>
    <dgm:pt modelId="{4C72A511-43BB-47C0-AABC-F3BECECDB10A}" type="sibTrans" cxnId="{9B8718C7-CE8D-4ADD-8486-8575C8BD894F}">
      <dgm:prSet/>
      <dgm:spPr/>
      <dgm:t>
        <a:bodyPr/>
        <a:lstStyle/>
        <a:p>
          <a:endParaRPr lang="en-US"/>
        </a:p>
      </dgm:t>
    </dgm:pt>
    <dgm:pt modelId="{DA09104C-A949-4C86-A63F-7C9F88449CD2}">
      <dgm:prSet/>
      <dgm:spPr/>
      <dgm:t>
        <a:bodyPr/>
        <a:lstStyle/>
        <a:p>
          <a:r>
            <a:rPr lang="en-IN">
              <a:latin typeface="Helvetica" panose="020B0604020202020204" pitchFamily="34" charset="0"/>
              <a:cs typeface="Helvetica" panose="020B0604020202020204" pitchFamily="34" charset="0"/>
            </a:rPr>
            <a:t>Type</a:t>
          </a:r>
          <a:endParaRPr lang="en-US">
            <a:latin typeface="Helvetica" panose="020B0604020202020204" pitchFamily="34" charset="0"/>
            <a:cs typeface="Helvetica" panose="020B0604020202020204" pitchFamily="34" charset="0"/>
          </a:endParaRPr>
        </a:p>
      </dgm:t>
    </dgm:pt>
    <dgm:pt modelId="{3639D765-325F-46CC-AE0E-D42A8EE31BC0}" type="parTrans" cxnId="{6F3C0739-9D85-49DD-ADEF-4AEA003C1C96}">
      <dgm:prSet/>
      <dgm:spPr/>
      <dgm:t>
        <a:bodyPr/>
        <a:lstStyle/>
        <a:p>
          <a:endParaRPr lang="en-US"/>
        </a:p>
      </dgm:t>
    </dgm:pt>
    <dgm:pt modelId="{77462DD1-DBFC-4075-B2D9-0438969CDA33}" type="sibTrans" cxnId="{6F3C0739-9D85-49DD-ADEF-4AEA003C1C96}">
      <dgm:prSet/>
      <dgm:spPr/>
      <dgm:t>
        <a:bodyPr/>
        <a:lstStyle/>
        <a:p>
          <a:endParaRPr lang="en-US"/>
        </a:p>
      </dgm:t>
    </dgm:pt>
    <dgm:pt modelId="{1FE129BF-9027-4835-B2F8-5992E8F246D2}">
      <dgm:prSet/>
      <dgm:spPr/>
      <dgm:t>
        <a:bodyPr/>
        <a:lstStyle/>
        <a:p>
          <a:r>
            <a:rPr lang="en-IN">
              <a:latin typeface="Helvetica" panose="020B0604020202020204" pitchFamily="34" charset="0"/>
              <a:cs typeface="Helvetica" panose="020B0604020202020204" pitchFamily="34" charset="0"/>
            </a:rPr>
            <a:t>Price</a:t>
          </a:r>
          <a:endParaRPr lang="en-US">
            <a:latin typeface="Helvetica" panose="020B0604020202020204" pitchFamily="34" charset="0"/>
            <a:cs typeface="Helvetica" panose="020B0604020202020204" pitchFamily="34" charset="0"/>
          </a:endParaRPr>
        </a:p>
      </dgm:t>
    </dgm:pt>
    <dgm:pt modelId="{BAADDB2E-4485-4EF0-B30E-2F6C0A3A26F7}" type="parTrans" cxnId="{48FC9F36-623E-46AE-BEEF-4D550B0A9CFF}">
      <dgm:prSet/>
      <dgm:spPr/>
      <dgm:t>
        <a:bodyPr/>
        <a:lstStyle/>
        <a:p>
          <a:endParaRPr lang="en-US"/>
        </a:p>
      </dgm:t>
    </dgm:pt>
    <dgm:pt modelId="{602E76BE-5606-4775-AAD5-9D11E74E4BCE}" type="sibTrans" cxnId="{48FC9F36-623E-46AE-BEEF-4D550B0A9CFF}">
      <dgm:prSet/>
      <dgm:spPr/>
      <dgm:t>
        <a:bodyPr/>
        <a:lstStyle/>
        <a:p>
          <a:endParaRPr lang="en-US"/>
        </a:p>
      </dgm:t>
    </dgm:pt>
    <dgm:pt modelId="{5351020B-8F9D-4FA6-BCBF-A19BAF76FD0A}">
      <dgm:prSet/>
      <dgm:spPr/>
      <dgm:t>
        <a:bodyPr/>
        <a:lstStyle/>
        <a:p>
          <a:r>
            <a:rPr lang="en-IN">
              <a:latin typeface="Helvetica" panose="020B0604020202020204" pitchFamily="34" charset="0"/>
              <a:cs typeface="Helvetica" panose="020B0604020202020204" pitchFamily="34" charset="0"/>
            </a:rPr>
            <a:t>Content rating</a:t>
          </a:r>
          <a:endParaRPr lang="en-US">
            <a:latin typeface="Helvetica" panose="020B0604020202020204" pitchFamily="34" charset="0"/>
            <a:cs typeface="Helvetica" panose="020B0604020202020204" pitchFamily="34" charset="0"/>
          </a:endParaRPr>
        </a:p>
      </dgm:t>
    </dgm:pt>
    <dgm:pt modelId="{D00F65B4-39D3-4DE2-8E58-81CA6814D93D}" type="parTrans" cxnId="{EDEFADD3-100F-4C69-9C89-A456029CE911}">
      <dgm:prSet/>
      <dgm:spPr/>
      <dgm:t>
        <a:bodyPr/>
        <a:lstStyle/>
        <a:p>
          <a:endParaRPr lang="en-US"/>
        </a:p>
      </dgm:t>
    </dgm:pt>
    <dgm:pt modelId="{396905C3-1EAD-457D-BC9A-AE2543985F27}" type="sibTrans" cxnId="{EDEFADD3-100F-4C69-9C89-A456029CE911}">
      <dgm:prSet/>
      <dgm:spPr/>
      <dgm:t>
        <a:bodyPr/>
        <a:lstStyle/>
        <a:p>
          <a:endParaRPr lang="en-US"/>
        </a:p>
      </dgm:t>
    </dgm:pt>
    <dgm:pt modelId="{093AE1E3-4927-4EC4-A2B1-1C259AC53565}">
      <dgm:prSet/>
      <dgm:spPr/>
      <dgm:t>
        <a:bodyPr/>
        <a:lstStyle/>
        <a:p>
          <a:r>
            <a:rPr lang="en-IN">
              <a:latin typeface="Helvetica" panose="020B0604020202020204" pitchFamily="34" charset="0"/>
              <a:cs typeface="Helvetica" panose="020B0604020202020204" pitchFamily="34" charset="0"/>
            </a:rPr>
            <a:t>genres</a:t>
          </a:r>
          <a:endParaRPr lang="en-US">
            <a:latin typeface="Helvetica" panose="020B0604020202020204" pitchFamily="34" charset="0"/>
            <a:cs typeface="Helvetica" panose="020B0604020202020204" pitchFamily="34" charset="0"/>
          </a:endParaRPr>
        </a:p>
      </dgm:t>
    </dgm:pt>
    <dgm:pt modelId="{CE1DF4FA-C3B3-4BA3-8049-0AD319457A8B}" type="parTrans" cxnId="{CC092D03-ADB4-4B91-B564-F81B1985B7EE}">
      <dgm:prSet/>
      <dgm:spPr/>
      <dgm:t>
        <a:bodyPr/>
        <a:lstStyle/>
        <a:p>
          <a:endParaRPr lang="en-US"/>
        </a:p>
      </dgm:t>
    </dgm:pt>
    <dgm:pt modelId="{53918162-F62C-4134-A85F-BD728C423FBE}" type="sibTrans" cxnId="{CC092D03-ADB4-4B91-B564-F81B1985B7EE}">
      <dgm:prSet/>
      <dgm:spPr/>
      <dgm:t>
        <a:bodyPr/>
        <a:lstStyle/>
        <a:p>
          <a:endParaRPr lang="en-US"/>
        </a:p>
      </dgm:t>
    </dgm:pt>
    <dgm:pt modelId="{A1C75EA8-E3B2-4844-B818-81D514D859D5}">
      <dgm:prSet/>
      <dgm:spPr/>
      <dgm:t>
        <a:bodyPr/>
        <a:lstStyle/>
        <a:p>
          <a:r>
            <a:rPr lang="en-IN">
              <a:latin typeface="Helvetica" panose="020B0604020202020204" pitchFamily="34" charset="0"/>
              <a:cs typeface="Helvetica" panose="020B0604020202020204" pitchFamily="34" charset="0"/>
            </a:rPr>
            <a:t>Last updated</a:t>
          </a:r>
          <a:endParaRPr lang="en-US">
            <a:latin typeface="Helvetica" panose="020B0604020202020204" pitchFamily="34" charset="0"/>
            <a:cs typeface="Helvetica" panose="020B0604020202020204" pitchFamily="34" charset="0"/>
          </a:endParaRPr>
        </a:p>
      </dgm:t>
    </dgm:pt>
    <dgm:pt modelId="{35AD0F36-265F-4824-8346-B64F13E51209}" type="parTrans" cxnId="{D8D4C75F-C0DB-458D-B675-4EDDC2521F63}">
      <dgm:prSet/>
      <dgm:spPr/>
      <dgm:t>
        <a:bodyPr/>
        <a:lstStyle/>
        <a:p>
          <a:endParaRPr lang="en-US"/>
        </a:p>
      </dgm:t>
    </dgm:pt>
    <dgm:pt modelId="{26FCAAF6-D1E7-4E08-9E0D-65F165560459}" type="sibTrans" cxnId="{D8D4C75F-C0DB-458D-B675-4EDDC2521F63}">
      <dgm:prSet/>
      <dgm:spPr/>
      <dgm:t>
        <a:bodyPr/>
        <a:lstStyle/>
        <a:p>
          <a:endParaRPr lang="en-US"/>
        </a:p>
      </dgm:t>
    </dgm:pt>
    <dgm:pt modelId="{D489BB5C-FEBA-49BB-8AF1-A3F050F1F460}">
      <dgm:prSet/>
      <dgm:spPr/>
      <dgm:t>
        <a:bodyPr/>
        <a:lstStyle/>
        <a:p>
          <a:r>
            <a:rPr lang="en-IN">
              <a:latin typeface="Helvetica" panose="020B0604020202020204" pitchFamily="34" charset="0"/>
              <a:cs typeface="Helvetica" panose="020B0604020202020204" pitchFamily="34" charset="0"/>
            </a:rPr>
            <a:t>Current version</a:t>
          </a:r>
          <a:endParaRPr lang="en-US">
            <a:latin typeface="Helvetica" panose="020B0604020202020204" pitchFamily="34" charset="0"/>
            <a:cs typeface="Helvetica" panose="020B0604020202020204" pitchFamily="34" charset="0"/>
          </a:endParaRPr>
        </a:p>
      </dgm:t>
    </dgm:pt>
    <dgm:pt modelId="{3FD28B10-1073-4B08-A165-22CA5893E14A}" type="parTrans" cxnId="{1701377F-2DAD-4999-A012-F8A0F1C23B57}">
      <dgm:prSet/>
      <dgm:spPr/>
      <dgm:t>
        <a:bodyPr/>
        <a:lstStyle/>
        <a:p>
          <a:endParaRPr lang="en-US"/>
        </a:p>
      </dgm:t>
    </dgm:pt>
    <dgm:pt modelId="{EBDDCFD1-38BA-4E78-BC62-8D6B9113AFF1}" type="sibTrans" cxnId="{1701377F-2DAD-4999-A012-F8A0F1C23B57}">
      <dgm:prSet/>
      <dgm:spPr/>
      <dgm:t>
        <a:bodyPr/>
        <a:lstStyle/>
        <a:p>
          <a:endParaRPr lang="en-US"/>
        </a:p>
      </dgm:t>
    </dgm:pt>
    <dgm:pt modelId="{475AF354-8A62-4A7B-A42D-0934FB3E9952}">
      <dgm:prSet/>
      <dgm:spPr/>
      <dgm:t>
        <a:bodyPr/>
        <a:lstStyle/>
        <a:p>
          <a:r>
            <a:rPr lang="en-IN">
              <a:latin typeface="Helvetica" panose="020B0604020202020204" pitchFamily="34" charset="0"/>
              <a:cs typeface="Helvetica" panose="020B0604020202020204" pitchFamily="34" charset="0"/>
            </a:rPr>
            <a:t>Android version</a:t>
          </a:r>
          <a:endParaRPr lang="en-US">
            <a:latin typeface="Helvetica" panose="020B0604020202020204" pitchFamily="34" charset="0"/>
            <a:cs typeface="Helvetica" panose="020B0604020202020204" pitchFamily="34" charset="0"/>
          </a:endParaRPr>
        </a:p>
      </dgm:t>
    </dgm:pt>
    <dgm:pt modelId="{EE82B8AA-14A4-46E1-87F2-87805B9A774D}" type="parTrans" cxnId="{8DD848A9-0A75-4140-BEE5-185AD3917F0D}">
      <dgm:prSet/>
      <dgm:spPr/>
      <dgm:t>
        <a:bodyPr/>
        <a:lstStyle/>
        <a:p>
          <a:endParaRPr lang="en-US"/>
        </a:p>
      </dgm:t>
    </dgm:pt>
    <dgm:pt modelId="{18E64A43-6AD5-4C22-927F-D1912649982C}" type="sibTrans" cxnId="{8DD848A9-0A75-4140-BEE5-185AD3917F0D}">
      <dgm:prSet/>
      <dgm:spPr/>
      <dgm:t>
        <a:bodyPr/>
        <a:lstStyle/>
        <a:p>
          <a:endParaRPr lang="en-US"/>
        </a:p>
      </dgm:t>
    </dgm:pt>
    <dgm:pt modelId="{89308089-F9C6-49C0-A3D4-936ADEAE0E03}" type="pres">
      <dgm:prSet presAssocID="{DCC877CB-3F6D-422E-A1E7-8B10FAFE4BFA}" presName="diagram" presStyleCnt="0">
        <dgm:presLayoutVars>
          <dgm:dir/>
          <dgm:resizeHandles val="exact"/>
        </dgm:presLayoutVars>
      </dgm:prSet>
      <dgm:spPr/>
    </dgm:pt>
    <dgm:pt modelId="{E3E11D66-5ACD-4302-AA42-C1534E6A3347}" type="pres">
      <dgm:prSet presAssocID="{F77B9945-8A25-4C2B-9C52-3EC7EB1EC7EA}" presName="node" presStyleLbl="node1" presStyleIdx="0" presStyleCnt="13">
        <dgm:presLayoutVars>
          <dgm:bulletEnabled val="1"/>
        </dgm:presLayoutVars>
      </dgm:prSet>
      <dgm:spPr/>
    </dgm:pt>
    <dgm:pt modelId="{189E1A18-9F49-4DFE-A939-DD96C75DB80B}" type="pres">
      <dgm:prSet presAssocID="{7387C3D8-8E23-435F-9703-12AC4B03BA65}" presName="sibTrans" presStyleCnt="0"/>
      <dgm:spPr/>
    </dgm:pt>
    <dgm:pt modelId="{20AE44EC-7D1A-4A24-87ED-9039BC7337D4}" type="pres">
      <dgm:prSet presAssocID="{0350DA17-1822-4BE4-A84F-CD0036437C4B}" presName="node" presStyleLbl="node1" presStyleIdx="1" presStyleCnt="13">
        <dgm:presLayoutVars>
          <dgm:bulletEnabled val="1"/>
        </dgm:presLayoutVars>
      </dgm:prSet>
      <dgm:spPr/>
    </dgm:pt>
    <dgm:pt modelId="{23337351-4728-434F-8513-E0DEB56180F8}" type="pres">
      <dgm:prSet presAssocID="{7EADDFED-C81E-43EA-B747-5303ACFA03D2}" presName="sibTrans" presStyleCnt="0"/>
      <dgm:spPr/>
    </dgm:pt>
    <dgm:pt modelId="{286340E2-F42B-4D4F-A23C-8242B7AE66DA}" type="pres">
      <dgm:prSet presAssocID="{AA90AF11-59A9-4A9B-B953-CBC14822126A}" presName="node" presStyleLbl="node1" presStyleIdx="2" presStyleCnt="13">
        <dgm:presLayoutVars>
          <dgm:bulletEnabled val="1"/>
        </dgm:presLayoutVars>
      </dgm:prSet>
      <dgm:spPr/>
    </dgm:pt>
    <dgm:pt modelId="{C97C4FFD-BC69-4741-87C7-2A9461899C46}" type="pres">
      <dgm:prSet presAssocID="{2BF7F633-33DE-462A-81C4-4880A0ED6344}" presName="sibTrans" presStyleCnt="0"/>
      <dgm:spPr/>
    </dgm:pt>
    <dgm:pt modelId="{99AD1D89-2A23-42A9-A490-A0DB4138B853}" type="pres">
      <dgm:prSet presAssocID="{24B1A36C-0F9B-4E08-B484-B1A919F29112}" presName="node" presStyleLbl="node1" presStyleIdx="3" presStyleCnt="13">
        <dgm:presLayoutVars>
          <dgm:bulletEnabled val="1"/>
        </dgm:presLayoutVars>
      </dgm:prSet>
      <dgm:spPr/>
    </dgm:pt>
    <dgm:pt modelId="{53845FC9-AD62-4AC6-BC60-DDB720704E18}" type="pres">
      <dgm:prSet presAssocID="{58CCED12-AF3C-49AC-9E1E-4C9C4775EC08}" presName="sibTrans" presStyleCnt="0"/>
      <dgm:spPr/>
    </dgm:pt>
    <dgm:pt modelId="{F9F8204B-E322-44D0-B119-D334ABE92DB5}" type="pres">
      <dgm:prSet presAssocID="{85A20AD6-1406-488D-A1B4-DE07FB4D169B}" presName="node" presStyleLbl="node1" presStyleIdx="4" presStyleCnt="13">
        <dgm:presLayoutVars>
          <dgm:bulletEnabled val="1"/>
        </dgm:presLayoutVars>
      </dgm:prSet>
      <dgm:spPr/>
    </dgm:pt>
    <dgm:pt modelId="{9BF47BCC-12AD-40D9-A197-D96A58BE7DFB}" type="pres">
      <dgm:prSet presAssocID="{81B53276-175C-47DB-AE77-37A2B3C4BA38}" presName="sibTrans" presStyleCnt="0"/>
      <dgm:spPr/>
    </dgm:pt>
    <dgm:pt modelId="{76382B59-A40A-45CF-B61C-B05F62EF41D3}" type="pres">
      <dgm:prSet presAssocID="{DB6A05DB-2195-4787-8B25-871F6D10C28D}" presName="node" presStyleLbl="node1" presStyleIdx="5" presStyleCnt="13">
        <dgm:presLayoutVars>
          <dgm:bulletEnabled val="1"/>
        </dgm:presLayoutVars>
      </dgm:prSet>
      <dgm:spPr/>
    </dgm:pt>
    <dgm:pt modelId="{50613AB3-A829-46F9-BD4C-C0D825E4426C}" type="pres">
      <dgm:prSet presAssocID="{4C72A511-43BB-47C0-AABC-F3BECECDB10A}" presName="sibTrans" presStyleCnt="0"/>
      <dgm:spPr/>
    </dgm:pt>
    <dgm:pt modelId="{DD7C78AA-F713-40C4-A08C-A74829284046}" type="pres">
      <dgm:prSet presAssocID="{DA09104C-A949-4C86-A63F-7C9F88449CD2}" presName="node" presStyleLbl="node1" presStyleIdx="6" presStyleCnt="13">
        <dgm:presLayoutVars>
          <dgm:bulletEnabled val="1"/>
        </dgm:presLayoutVars>
      </dgm:prSet>
      <dgm:spPr/>
    </dgm:pt>
    <dgm:pt modelId="{1F4264D3-2762-4ED1-9693-F2ADF0853F10}" type="pres">
      <dgm:prSet presAssocID="{77462DD1-DBFC-4075-B2D9-0438969CDA33}" presName="sibTrans" presStyleCnt="0"/>
      <dgm:spPr/>
    </dgm:pt>
    <dgm:pt modelId="{F0C941D0-9D7B-4FA7-9E34-B80969489E90}" type="pres">
      <dgm:prSet presAssocID="{1FE129BF-9027-4835-B2F8-5992E8F246D2}" presName="node" presStyleLbl="node1" presStyleIdx="7" presStyleCnt="13">
        <dgm:presLayoutVars>
          <dgm:bulletEnabled val="1"/>
        </dgm:presLayoutVars>
      </dgm:prSet>
      <dgm:spPr/>
    </dgm:pt>
    <dgm:pt modelId="{2D18585E-3F49-4EC0-A76B-2DE41858CAAB}" type="pres">
      <dgm:prSet presAssocID="{602E76BE-5606-4775-AAD5-9D11E74E4BCE}" presName="sibTrans" presStyleCnt="0"/>
      <dgm:spPr/>
    </dgm:pt>
    <dgm:pt modelId="{A411AC34-B5C3-4C2C-BE0A-BCB6674F6928}" type="pres">
      <dgm:prSet presAssocID="{5351020B-8F9D-4FA6-BCBF-A19BAF76FD0A}" presName="node" presStyleLbl="node1" presStyleIdx="8" presStyleCnt="13">
        <dgm:presLayoutVars>
          <dgm:bulletEnabled val="1"/>
        </dgm:presLayoutVars>
      </dgm:prSet>
      <dgm:spPr/>
    </dgm:pt>
    <dgm:pt modelId="{F7EC11DD-E075-4349-ADE7-C0391C5E64E1}" type="pres">
      <dgm:prSet presAssocID="{396905C3-1EAD-457D-BC9A-AE2543985F27}" presName="sibTrans" presStyleCnt="0"/>
      <dgm:spPr/>
    </dgm:pt>
    <dgm:pt modelId="{2C4E7093-1E73-48A5-A287-CCD33582536A}" type="pres">
      <dgm:prSet presAssocID="{093AE1E3-4927-4EC4-A2B1-1C259AC53565}" presName="node" presStyleLbl="node1" presStyleIdx="9" presStyleCnt="13">
        <dgm:presLayoutVars>
          <dgm:bulletEnabled val="1"/>
        </dgm:presLayoutVars>
      </dgm:prSet>
      <dgm:spPr/>
    </dgm:pt>
    <dgm:pt modelId="{873FB63A-D978-49E5-AA78-F66FE2F38FF5}" type="pres">
      <dgm:prSet presAssocID="{53918162-F62C-4134-A85F-BD728C423FBE}" presName="sibTrans" presStyleCnt="0"/>
      <dgm:spPr/>
    </dgm:pt>
    <dgm:pt modelId="{84BC582B-E1E5-4D6B-B6C9-4EFA3784D4EB}" type="pres">
      <dgm:prSet presAssocID="{A1C75EA8-E3B2-4844-B818-81D514D859D5}" presName="node" presStyleLbl="node1" presStyleIdx="10" presStyleCnt="13">
        <dgm:presLayoutVars>
          <dgm:bulletEnabled val="1"/>
        </dgm:presLayoutVars>
      </dgm:prSet>
      <dgm:spPr/>
    </dgm:pt>
    <dgm:pt modelId="{3A4AB501-AF66-42FC-8BCB-6986A11F267D}" type="pres">
      <dgm:prSet presAssocID="{26FCAAF6-D1E7-4E08-9E0D-65F165560459}" presName="sibTrans" presStyleCnt="0"/>
      <dgm:spPr/>
    </dgm:pt>
    <dgm:pt modelId="{06F1B4B5-97B2-490B-9207-278FE90F5861}" type="pres">
      <dgm:prSet presAssocID="{D489BB5C-FEBA-49BB-8AF1-A3F050F1F460}" presName="node" presStyleLbl="node1" presStyleIdx="11" presStyleCnt="13">
        <dgm:presLayoutVars>
          <dgm:bulletEnabled val="1"/>
        </dgm:presLayoutVars>
      </dgm:prSet>
      <dgm:spPr/>
    </dgm:pt>
    <dgm:pt modelId="{51A3C83A-6378-4AA1-A58F-60E93908DE9E}" type="pres">
      <dgm:prSet presAssocID="{EBDDCFD1-38BA-4E78-BC62-8D6B9113AFF1}" presName="sibTrans" presStyleCnt="0"/>
      <dgm:spPr/>
    </dgm:pt>
    <dgm:pt modelId="{8DCF1A7B-6B20-4FA5-9B47-ACFDC37F83F2}" type="pres">
      <dgm:prSet presAssocID="{475AF354-8A62-4A7B-A42D-0934FB3E9952}" presName="node" presStyleLbl="node1" presStyleIdx="12" presStyleCnt="13">
        <dgm:presLayoutVars>
          <dgm:bulletEnabled val="1"/>
        </dgm:presLayoutVars>
      </dgm:prSet>
      <dgm:spPr/>
    </dgm:pt>
  </dgm:ptLst>
  <dgm:cxnLst>
    <dgm:cxn modelId="{38F4D900-4D80-4557-B779-09AA8D9C47F8}" type="presOf" srcId="{D489BB5C-FEBA-49BB-8AF1-A3F050F1F460}" destId="{06F1B4B5-97B2-490B-9207-278FE90F5861}" srcOrd="0" destOrd="0" presId="urn:microsoft.com/office/officeart/2005/8/layout/default"/>
    <dgm:cxn modelId="{CC092D03-ADB4-4B91-B564-F81B1985B7EE}" srcId="{DCC877CB-3F6D-422E-A1E7-8B10FAFE4BFA}" destId="{093AE1E3-4927-4EC4-A2B1-1C259AC53565}" srcOrd="9" destOrd="0" parTransId="{CE1DF4FA-C3B3-4BA3-8049-0AD319457A8B}" sibTransId="{53918162-F62C-4134-A85F-BD728C423FBE}"/>
    <dgm:cxn modelId="{50A3910C-BD25-45E4-94D8-CACA62177815}" type="presOf" srcId="{DCC877CB-3F6D-422E-A1E7-8B10FAFE4BFA}" destId="{89308089-F9C6-49C0-A3D4-936ADEAE0E03}" srcOrd="0" destOrd="0" presId="urn:microsoft.com/office/officeart/2005/8/layout/default"/>
    <dgm:cxn modelId="{B35B970D-E088-46D4-A059-DCAA8F08A910}" type="presOf" srcId="{F77B9945-8A25-4C2B-9C52-3EC7EB1EC7EA}" destId="{E3E11D66-5ACD-4302-AA42-C1534E6A3347}" srcOrd="0" destOrd="0" presId="urn:microsoft.com/office/officeart/2005/8/layout/default"/>
    <dgm:cxn modelId="{1ED2031E-F86F-406F-9735-5068A52EC6F7}" type="presOf" srcId="{24B1A36C-0F9B-4E08-B484-B1A919F29112}" destId="{99AD1D89-2A23-42A9-A490-A0DB4138B853}" srcOrd="0" destOrd="0" presId="urn:microsoft.com/office/officeart/2005/8/layout/default"/>
    <dgm:cxn modelId="{48FC9F36-623E-46AE-BEEF-4D550B0A9CFF}" srcId="{DCC877CB-3F6D-422E-A1E7-8B10FAFE4BFA}" destId="{1FE129BF-9027-4835-B2F8-5992E8F246D2}" srcOrd="7" destOrd="0" parTransId="{BAADDB2E-4485-4EF0-B30E-2F6C0A3A26F7}" sibTransId="{602E76BE-5606-4775-AAD5-9D11E74E4BCE}"/>
    <dgm:cxn modelId="{6F3C0739-9D85-49DD-ADEF-4AEA003C1C96}" srcId="{DCC877CB-3F6D-422E-A1E7-8B10FAFE4BFA}" destId="{DA09104C-A949-4C86-A63F-7C9F88449CD2}" srcOrd="6" destOrd="0" parTransId="{3639D765-325F-46CC-AE0E-D42A8EE31BC0}" sibTransId="{77462DD1-DBFC-4075-B2D9-0438969CDA33}"/>
    <dgm:cxn modelId="{5276763B-23AA-4EFF-B602-C126F414233D}" srcId="{DCC877CB-3F6D-422E-A1E7-8B10FAFE4BFA}" destId="{24B1A36C-0F9B-4E08-B484-B1A919F29112}" srcOrd="3" destOrd="0" parTransId="{FA23891F-E906-42B8-9AC9-7891F89E16B3}" sibTransId="{58CCED12-AF3C-49AC-9E1E-4C9C4775EC08}"/>
    <dgm:cxn modelId="{18BBAB5C-E6FA-452E-A49D-AE820CCB14D6}" srcId="{DCC877CB-3F6D-422E-A1E7-8B10FAFE4BFA}" destId="{AA90AF11-59A9-4A9B-B953-CBC14822126A}" srcOrd="2" destOrd="0" parTransId="{613ED7E4-6D5C-47D7-9EA9-478398847A94}" sibTransId="{2BF7F633-33DE-462A-81C4-4880A0ED6344}"/>
    <dgm:cxn modelId="{D8D4C75F-C0DB-458D-B675-4EDDC2521F63}" srcId="{DCC877CB-3F6D-422E-A1E7-8B10FAFE4BFA}" destId="{A1C75EA8-E3B2-4844-B818-81D514D859D5}" srcOrd="10" destOrd="0" parTransId="{35AD0F36-265F-4824-8346-B64F13E51209}" sibTransId="{26FCAAF6-D1E7-4E08-9E0D-65F165560459}"/>
    <dgm:cxn modelId="{B9EC3844-7E3F-46A3-AE0C-5ADF534EFA0C}" type="presOf" srcId="{DB6A05DB-2195-4787-8B25-871F6D10C28D}" destId="{76382B59-A40A-45CF-B61C-B05F62EF41D3}" srcOrd="0" destOrd="0" presId="urn:microsoft.com/office/officeart/2005/8/layout/default"/>
    <dgm:cxn modelId="{31975B4D-1E6E-4BB5-A5D5-7AFE594A7B17}" srcId="{DCC877CB-3F6D-422E-A1E7-8B10FAFE4BFA}" destId="{0350DA17-1822-4BE4-A84F-CD0036437C4B}" srcOrd="1" destOrd="0" parTransId="{356428B6-31F2-4A2F-9108-D2850A63CC0A}" sibTransId="{7EADDFED-C81E-43EA-B747-5303ACFA03D2}"/>
    <dgm:cxn modelId="{5BAEB351-953D-4C5C-B4A1-56BC56B81646}" srcId="{DCC877CB-3F6D-422E-A1E7-8B10FAFE4BFA}" destId="{F77B9945-8A25-4C2B-9C52-3EC7EB1EC7EA}" srcOrd="0" destOrd="0" parTransId="{DB77ABD8-BDE3-45FC-A876-8575FB288970}" sibTransId="{7387C3D8-8E23-435F-9703-12AC4B03BA65}"/>
    <dgm:cxn modelId="{27ECCA73-33A2-4A26-AE88-5CD5344F455E}" type="presOf" srcId="{093AE1E3-4927-4EC4-A2B1-1C259AC53565}" destId="{2C4E7093-1E73-48A5-A287-CCD33582536A}" srcOrd="0" destOrd="0" presId="urn:microsoft.com/office/officeart/2005/8/layout/default"/>
    <dgm:cxn modelId="{1701377F-2DAD-4999-A012-F8A0F1C23B57}" srcId="{DCC877CB-3F6D-422E-A1E7-8B10FAFE4BFA}" destId="{D489BB5C-FEBA-49BB-8AF1-A3F050F1F460}" srcOrd="11" destOrd="0" parTransId="{3FD28B10-1073-4B08-A165-22CA5893E14A}" sibTransId="{EBDDCFD1-38BA-4E78-BC62-8D6B9113AFF1}"/>
    <dgm:cxn modelId="{258536A9-DF3A-407F-A222-4126A6EBF109}" type="presOf" srcId="{AA90AF11-59A9-4A9B-B953-CBC14822126A}" destId="{286340E2-F42B-4D4F-A23C-8242B7AE66DA}" srcOrd="0" destOrd="0" presId="urn:microsoft.com/office/officeart/2005/8/layout/default"/>
    <dgm:cxn modelId="{8DD848A9-0A75-4140-BEE5-185AD3917F0D}" srcId="{DCC877CB-3F6D-422E-A1E7-8B10FAFE4BFA}" destId="{475AF354-8A62-4A7B-A42D-0934FB3E9952}" srcOrd="12" destOrd="0" parTransId="{EE82B8AA-14A4-46E1-87F2-87805B9A774D}" sibTransId="{18E64A43-6AD5-4C22-927F-D1912649982C}"/>
    <dgm:cxn modelId="{2A5424BB-0647-49DA-97A4-34E0C2073246}" type="presOf" srcId="{475AF354-8A62-4A7B-A42D-0934FB3E9952}" destId="{8DCF1A7B-6B20-4FA5-9B47-ACFDC37F83F2}" srcOrd="0" destOrd="0" presId="urn:microsoft.com/office/officeart/2005/8/layout/default"/>
    <dgm:cxn modelId="{1D22CABF-F386-4F6A-B5C8-B542A7873D42}" type="presOf" srcId="{DA09104C-A949-4C86-A63F-7C9F88449CD2}" destId="{DD7C78AA-F713-40C4-A08C-A74829284046}" srcOrd="0" destOrd="0" presId="urn:microsoft.com/office/officeart/2005/8/layout/default"/>
    <dgm:cxn modelId="{9B8718C7-CE8D-4ADD-8486-8575C8BD894F}" srcId="{DCC877CB-3F6D-422E-A1E7-8B10FAFE4BFA}" destId="{DB6A05DB-2195-4787-8B25-871F6D10C28D}" srcOrd="5" destOrd="0" parTransId="{9096F302-7F5B-496D-96D1-DDC805C9DB79}" sibTransId="{4C72A511-43BB-47C0-AABC-F3BECECDB10A}"/>
    <dgm:cxn modelId="{5CAD3AD1-682E-4827-A272-5F1A3377C706}" type="presOf" srcId="{A1C75EA8-E3B2-4844-B818-81D514D859D5}" destId="{84BC582B-E1E5-4D6B-B6C9-4EFA3784D4EB}" srcOrd="0" destOrd="0" presId="urn:microsoft.com/office/officeart/2005/8/layout/default"/>
    <dgm:cxn modelId="{EDEFADD3-100F-4C69-9C89-A456029CE911}" srcId="{DCC877CB-3F6D-422E-A1E7-8B10FAFE4BFA}" destId="{5351020B-8F9D-4FA6-BCBF-A19BAF76FD0A}" srcOrd="8" destOrd="0" parTransId="{D00F65B4-39D3-4DE2-8E58-81CA6814D93D}" sibTransId="{396905C3-1EAD-457D-BC9A-AE2543985F27}"/>
    <dgm:cxn modelId="{3354DCDC-E51B-4B39-92E9-575F5BB10057}" type="presOf" srcId="{5351020B-8F9D-4FA6-BCBF-A19BAF76FD0A}" destId="{A411AC34-B5C3-4C2C-BE0A-BCB6674F6928}" srcOrd="0" destOrd="0" presId="urn:microsoft.com/office/officeart/2005/8/layout/default"/>
    <dgm:cxn modelId="{DC1579E3-529C-4786-99F6-A4655EF74192}" type="presOf" srcId="{85A20AD6-1406-488D-A1B4-DE07FB4D169B}" destId="{F9F8204B-E322-44D0-B119-D334ABE92DB5}" srcOrd="0" destOrd="0" presId="urn:microsoft.com/office/officeart/2005/8/layout/default"/>
    <dgm:cxn modelId="{37F7EDE5-ACA7-4D3D-8A33-597393205A83}" srcId="{DCC877CB-3F6D-422E-A1E7-8B10FAFE4BFA}" destId="{85A20AD6-1406-488D-A1B4-DE07FB4D169B}" srcOrd="4" destOrd="0" parTransId="{0A93807A-4FC9-4AB8-9B9B-60F79ED42069}" sibTransId="{81B53276-175C-47DB-AE77-37A2B3C4BA38}"/>
    <dgm:cxn modelId="{6220F7F4-6D0E-4E16-9695-F26F5E454742}" type="presOf" srcId="{0350DA17-1822-4BE4-A84F-CD0036437C4B}" destId="{20AE44EC-7D1A-4A24-87ED-9039BC7337D4}" srcOrd="0" destOrd="0" presId="urn:microsoft.com/office/officeart/2005/8/layout/default"/>
    <dgm:cxn modelId="{3DF0E8FE-CA28-4970-98E0-E0CFCF45A43C}" type="presOf" srcId="{1FE129BF-9027-4835-B2F8-5992E8F246D2}" destId="{F0C941D0-9D7B-4FA7-9E34-B80969489E90}" srcOrd="0" destOrd="0" presId="urn:microsoft.com/office/officeart/2005/8/layout/default"/>
    <dgm:cxn modelId="{44ACAFCC-DF89-4397-99CD-DC0EB4E6800F}" type="presParOf" srcId="{89308089-F9C6-49C0-A3D4-936ADEAE0E03}" destId="{E3E11D66-5ACD-4302-AA42-C1534E6A3347}" srcOrd="0" destOrd="0" presId="urn:microsoft.com/office/officeart/2005/8/layout/default"/>
    <dgm:cxn modelId="{F25CB2DA-B672-41DD-8834-670A60A23B91}" type="presParOf" srcId="{89308089-F9C6-49C0-A3D4-936ADEAE0E03}" destId="{189E1A18-9F49-4DFE-A939-DD96C75DB80B}" srcOrd="1" destOrd="0" presId="urn:microsoft.com/office/officeart/2005/8/layout/default"/>
    <dgm:cxn modelId="{610538AC-EC66-4922-B4EF-1E26F47BEF0B}" type="presParOf" srcId="{89308089-F9C6-49C0-A3D4-936ADEAE0E03}" destId="{20AE44EC-7D1A-4A24-87ED-9039BC7337D4}" srcOrd="2" destOrd="0" presId="urn:microsoft.com/office/officeart/2005/8/layout/default"/>
    <dgm:cxn modelId="{F9867AF0-CC16-4039-B55F-9BDD85C4F371}" type="presParOf" srcId="{89308089-F9C6-49C0-A3D4-936ADEAE0E03}" destId="{23337351-4728-434F-8513-E0DEB56180F8}" srcOrd="3" destOrd="0" presId="urn:microsoft.com/office/officeart/2005/8/layout/default"/>
    <dgm:cxn modelId="{9D35533E-2DCA-4C5E-8864-2FD17BABF80C}" type="presParOf" srcId="{89308089-F9C6-49C0-A3D4-936ADEAE0E03}" destId="{286340E2-F42B-4D4F-A23C-8242B7AE66DA}" srcOrd="4" destOrd="0" presId="urn:microsoft.com/office/officeart/2005/8/layout/default"/>
    <dgm:cxn modelId="{4C0D94C7-E7EA-4DCA-8EE9-0076B7F77B5F}" type="presParOf" srcId="{89308089-F9C6-49C0-A3D4-936ADEAE0E03}" destId="{C97C4FFD-BC69-4741-87C7-2A9461899C46}" srcOrd="5" destOrd="0" presId="urn:microsoft.com/office/officeart/2005/8/layout/default"/>
    <dgm:cxn modelId="{6DAB3483-743D-4968-AC02-725620E4F1C7}" type="presParOf" srcId="{89308089-F9C6-49C0-A3D4-936ADEAE0E03}" destId="{99AD1D89-2A23-42A9-A490-A0DB4138B853}" srcOrd="6" destOrd="0" presId="urn:microsoft.com/office/officeart/2005/8/layout/default"/>
    <dgm:cxn modelId="{AE3B4E5D-F83F-4A8A-A846-778AF20E50FD}" type="presParOf" srcId="{89308089-F9C6-49C0-A3D4-936ADEAE0E03}" destId="{53845FC9-AD62-4AC6-BC60-DDB720704E18}" srcOrd="7" destOrd="0" presId="urn:microsoft.com/office/officeart/2005/8/layout/default"/>
    <dgm:cxn modelId="{BC267376-F4BC-4F4F-B4A3-AEBC93963369}" type="presParOf" srcId="{89308089-F9C6-49C0-A3D4-936ADEAE0E03}" destId="{F9F8204B-E322-44D0-B119-D334ABE92DB5}" srcOrd="8" destOrd="0" presId="urn:microsoft.com/office/officeart/2005/8/layout/default"/>
    <dgm:cxn modelId="{1CB90180-0F86-4215-9BBB-6F94B2B9D6B3}" type="presParOf" srcId="{89308089-F9C6-49C0-A3D4-936ADEAE0E03}" destId="{9BF47BCC-12AD-40D9-A197-D96A58BE7DFB}" srcOrd="9" destOrd="0" presId="urn:microsoft.com/office/officeart/2005/8/layout/default"/>
    <dgm:cxn modelId="{F9A5CD87-128A-408A-A16E-13D3400C0AF8}" type="presParOf" srcId="{89308089-F9C6-49C0-A3D4-936ADEAE0E03}" destId="{76382B59-A40A-45CF-B61C-B05F62EF41D3}" srcOrd="10" destOrd="0" presId="urn:microsoft.com/office/officeart/2005/8/layout/default"/>
    <dgm:cxn modelId="{000D8184-E699-4365-A8D2-960F2A8FAF46}" type="presParOf" srcId="{89308089-F9C6-49C0-A3D4-936ADEAE0E03}" destId="{50613AB3-A829-46F9-BD4C-C0D825E4426C}" srcOrd="11" destOrd="0" presId="urn:microsoft.com/office/officeart/2005/8/layout/default"/>
    <dgm:cxn modelId="{1764B60B-457C-40C5-80CB-2046F10E5DCA}" type="presParOf" srcId="{89308089-F9C6-49C0-A3D4-936ADEAE0E03}" destId="{DD7C78AA-F713-40C4-A08C-A74829284046}" srcOrd="12" destOrd="0" presId="urn:microsoft.com/office/officeart/2005/8/layout/default"/>
    <dgm:cxn modelId="{43CFEFF6-8E5E-4652-9FEA-DF7B6B179FDF}" type="presParOf" srcId="{89308089-F9C6-49C0-A3D4-936ADEAE0E03}" destId="{1F4264D3-2762-4ED1-9693-F2ADF0853F10}" srcOrd="13" destOrd="0" presId="urn:microsoft.com/office/officeart/2005/8/layout/default"/>
    <dgm:cxn modelId="{5EEEAC28-4EA5-4654-9E40-9BC9742820BE}" type="presParOf" srcId="{89308089-F9C6-49C0-A3D4-936ADEAE0E03}" destId="{F0C941D0-9D7B-4FA7-9E34-B80969489E90}" srcOrd="14" destOrd="0" presId="urn:microsoft.com/office/officeart/2005/8/layout/default"/>
    <dgm:cxn modelId="{3CA03A36-1E7D-4B60-B65C-43B7C2517BD0}" type="presParOf" srcId="{89308089-F9C6-49C0-A3D4-936ADEAE0E03}" destId="{2D18585E-3F49-4EC0-A76B-2DE41858CAAB}" srcOrd="15" destOrd="0" presId="urn:microsoft.com/office/officeart/2005/8/layout/default"/>
    <dgm:cxn modelId="{405C3022-8595-41F0-802B-16619DD56715}" type="presParOf" srcId="{89308089-F9C6-49C0-A3D4-936ADEAE0E03}" destId="{A411AC34-B5C3-4C2C-BE0A-BCB6674F6928}" srcOrd="16" destOrd="0" presId="urn:microsoft.com/office/officeart/2005/8/layout/default"/>
    <dgm:cxn modelId="{DB02D083-A241-4D22-8A35-64D8F945701A}" type="presParOf" srcId="{89308089-F9C6-49C0-A3D4-936ADEAE0E03}" destId="{F7EC11DD-E075-4349-ADE7-C0391C5E64E1}" srcOrd="17" destOrd="0" presId="urn:microsoft.com/office/officeart/2005/8/layout/default"/>
    <dgm:cxn modelId="{A8A92819-61BB-4BFC-9E67-D165F10B7CDE}" type="presParOf" srcId="{89308089-F9C6-49C0-A3D4-936ADEAE0E03}" destId="{2C4E7093-1E73-48A5-A287-CCD33582536A}" srcOrd="18" destOrd="0" presId="urn:microsoft.com/office/officeart/2005/8/layout/default"/>
    <dgm:cxn modelId="{3E534312-C953-4987-9A59-7062C384BA99}" type="presParOf" srcId="{89308089-F9C6-49C0-A3D4-936ADEAE0E03}" destId="{873FB63A-D978-49E5-AA78-F66FE2F38FF5}" srcOrd="19" destOrd="0" presId="urn:microsoft.com/office/officeart/2005/8/layout/default"/>
    <dgm:cxn modelId="{1147000F-F845-4123-A8B8-CA20747CB35C}" type="presParOf" srcId="{89308089-F9C6-49C0-A3D4-936ADEAE0E03}" destId="{84BC582B-E1E5-4D6B-B6C9-4EFA3784D4EB}" srcOrd="20" destOrd="0" presId="urn:microsoft.com/office/officeart/2005/8/layout/default"/>
    <dgm:cxn modelId="{7128BEDC-80AE-4CD2-86DC-4C7D5B583830}" type="presParOf" srcId="{89308089-F9C6-49C0-A3D4-936ADEAE0E03}" destId="{3A4AB501-AF66-42FC-8BCB-6986A11F267D}" srcOrd="21" destOrd="0" presId="urn:microsoft.com/office/officeart/2005/8/layout/default"/>
    <dgm:cxn modelId="{35261155-B7A3-4659-97B7-C975F75CB215}" type="presParOf" srcId="{89308089-F9C6-49C0-A3D4-936ADEAE0E03}" destId="{06F1B4B5-97B2-490B-9207-278FE90F5861}" srcOrd="22" destOrd="0" presId="urn:microsoft.com/office/officeart/2005/8/layout/default"/>
    <dgm:cxn modelId="{CD8149D9-6DC7-4D64-860C-1FEAE3A19B77}" type="presParOf" srcId="{89308089-F9C6-49C0-A3D4-936ADEAE0E03}" destId="{51A3C83A-6378-4AA1-A58F-60E93908DE9E}" srcOrd="23" destOrd="0" presId="urn:microsoft.com/office/officeart/2005/8/layout/default"/>
    <dgm:cxn modelId="{6967911C-9591-494A-9A3A-2DDE5FE651DD}" type="presParOf" srcId="{89308089-F9C6-49C0-A3D4-936ADEAE0E03}" destId="{8DCF1A7B-6B20-4FA5-9B47-ACFDC37F83F2}" srcOrd="2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11D66-5ACD-4302-AA42-C1534E6A3347}">
      <dsp:nvSpPr>
        <dsp:cNvPr id="0" name=""/>
        <dsp:cNvSpPr/>
      </dsp:nvSpPr>
      <dsp:spPr>
        <a:xfrm>
          <a:off x="130680" y="543"/>
          <a:ext cx="1436897" cy="8621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Helvetica" panose="020B0604020202020204" pitchFamily="34" charset="0"/>
              <a:cs typeface="Helvetica" panose="020B0604020202020204" pitchFamily="34" charset="0"/>
            </a:rPr>
            <a:t>Apps</a:t>
          </a:r>
          <a:endParaRPr lang="en-US" sz="2400" kern="1200" dirty="0">
            <a:latin typeface="Helvetica" panose="020B0604020202020204" pitchFamily="34" charset="0"/>
            <a:cs typeface="Helvetica" panose="020B0604020202020204" pitchFamily="34" charset="0"/>
          </a:endParaRPr>
        </a:p>
      </dsp:txBody>
      <dsp:txXfrm>
        <a:off x="130680" y="543"/>
        <a:ext cx="1436897" cy="862138"/>
      </dsp:txXfrm>
    </dsp:sp>
    <dsp:sp modelId="{20AE44EC-7D1A-4A24-87ED-9039BC7337D4}">
      <dsp:nvSpPr>
        <dsp:cNvPr id="0" name=""/>
        <dsp:cNvSpPr/>
      </dsp:nvSpPr>
      <dsp:spPr>
        <a:xfrm>
          <a:off x="1711268" y="543"/>
          <a:ext cx="1436897" cy="862138"/>
        </a:xfrm>
        <a:prstGeom prst="rect">
          <a:avLst/>
        </a:prstGeom>
        <a:solidFill>
          <a:schemeClr val="accent2">
            <a:hueOff val="280263"/>
            <a:satOff val="-298"/>
            <a:lumOff val="229"/>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latin typeface="Helvetica" panose="020B0604020202020204" pitchFamily="34" charset="0"/>
              <a:cs typeface="Helvetica" panose="020B0604020202020204" pitchFamily="34" charset="0"/>
            </a:rPr>
            <a:t>Category</a:t>
          </a:r>
          <a:endParaRPr lang="en-US" sz="2400" kern="1200">
            <a:latin typeface="Helvetica" panose="020B0604020202020204" pitchFamily="34" charset="0"/>
            <a:cs typeface="Helvetica" panose="020B0604020202020204" pitchFamily="34" charset="0"/>
          </a:endParaRPr>
        </a:p>
      </dsp:txBody>
      <dsp:txXfrm>
        <a:off x="1711268" y="543"/>
        <a:ext cx="1436897" cy="862138"/>
      </dsp:txXfrm>
    </dsp:sp>
    <dsp:sp modelId="{286340E2-F42B-4D4F-A23C-8242B7AE66DA}">
      <dsp:nvSpPr>
        <dsp:cNvPr id="0" name=""/>
        <dsp:cNvSpPr/>
      </dsp:nvSpPr>
      <dsp:spPr>
        <a:xfrm>
          <a:off x="3291855" y="543"/>
          <a:ext cx="1436897" cy="862138"/>
        </a:xfrm>
        <a:prstGeom prst="rect">
          <a:avLst/>
        </a:prstGeom>
        <a:solidFill>
          <a:schemeClr val="accent2">
            <a:hueOff val="560526"/>
            <a:satOff val="-595"/>
            <a:lumOff val="457"/>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latin typeface="Helvetica" panose="020B0604020202020204" pitchFamily="34" charset="0"/>
              <a:cs typeface="Helvetica" panose="020B0604020202020204" pitchFamily="34" charset="0"/>
            </a:rPr>
            <a:t>Rating</a:t>
          </a:r>
          <a:endParaRPr lang="en-US" sz="2400" kern="1200">
            <a:latin typeface="Helvetica" panose="020B0604020202020204" pitchFamily="34" charset="0"/>
            <a:cs typeface="Helvetica" panose="020B0604020202020204" pitchFamily="34" charset="0"/>
          </a:endParaRPr>
        </a:p>
      </dsp:txBody>
      <dsp:txXfrm>
        <a:off x="3291855" y="543"/>
        <a:ext cx="1436897" cy="862138"/>
      </dsp:txXfrm>
    </dsp:sp>
    <dsp:sp modelId="{99AD1D89-2A23-42A9-A490-A0DB4138B853}">
      <dsp:nvSpPr>
        <dsp:cNvPr id="0" name=""/>
        <dsp:cNvSpPr/>
      </dsp:nvSpPr>
      <dsp:spPr>
        <a:xfrm>
          <a:off x="4872443" y="543"/>
          <a:ext cx="1436897" cy="862138"/>
        </a:xfrm>
        <a:prstGeom prst="rect">
          <a:avLst/>
        </a:prstGeom>
        <a:solidFill>
          <a:schemeClr val="accent2">
            <a:hueOff val="840789"/>
            <a:satOff val="-893"/>
            <a:lumOff val="686"/>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latin typeface="Helvetica" panose="020B0604020202020204" pitchFamily="34" charset="0"/>
              <a:cs typeface="Helvetica" panose="020B0604020202020204" pitchFamily="34" charset="0"/>
            </a:rPr>
            <a:t>Reviews</a:t>
          </a:r>
          <a:endParaRPr lang="en-US" sz="2400" kern="1200">
            <a:latin typeface="Helvetica" panose="020B0604020202020204" pitchFamily="34" charset="0"/>
            <a:cs typeface="Helvetica" panose="020B0604020202020204" pitchFamily="34" charset="0"/>
          </a:endParaRPr>
        </a:p>
      </dsp:txBody>
      <dsp:txXfrm>
        <a:off x="4872443" y="543"/>
        <a:ext cx="1436897" cy="862138"/>
      </dsp:txXfrm>
    </dsp:sp>
    <dsp:sp modelId="{F9F8204B-E322-44D0-B119-D334ABE92DB5}">
      <dsp:nvSpPr>
        <dsp:cNvPr id="0" name=""/>
        <dsp:cNvSpPr/>
      </dsp:nvSpPr>
      <dsp:spPr>
        <a:xfrm>
          <a:off x="6453031" y="543"/>
          <a:ext cx="1436897" cy="862138"/>
        </a:xfrm>
        <a:prstGeom prst="rect">
          <a:avLst/>
        </a:prstGeom>
        <a:solidFill>
          <a:schemeClr val="accent2">
            <a:hueOff val="1121052"/>
            <a:satOff val="-1191"/>
            <a:lumOff val="915"/>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latin typeface="Helvetica" panose="020B0604020202020204" pitchFamily="34" charset="0"/>
              <a:cs typeface="Helvetica" panose="020B0604020202020204" pitchFamily="34" charset="0"/>
            </a:rPr>
            <a:t>Size</a:t>
          </a:r>
          <a:endParaRPr lang="en-US" sz="2400" kern="1200">
            <a:latin typeface="Helvetica" panose="020B0604020202020204" pitchFamily="34" charset="0"/>
            <a:cs typeface="Helvetica" panose="020B0604020202020204" pitchFamily="34" charset="0"/>
          </a:endParaRPr>
        </a:p>
      </dsp:txBody>
      <dsp:txXfrm>
        <a:off x="6453031" y="543"/>
        <a:ext cx="1436897" cy="862138"/>
      </dsp:txXfrm>
    </dsp:sp>
    <dsp:sp modelId="{76382B59-A40A-45CF-B61C-B05F62EF41D3}">
      <dsp:nvSpPr>
        <dsp:cNvPr id="0" name=""/>
        <dsp:cNvSpPr/>
      </dsp:nvSpPr>
      <dsp:spPr>
        <a:xfrm>
          <a:off x="8033618" y="543"/>
          <a:ext cx="1436897" cy="862138"/>
        </a:xfrm>
        <a:prstGeom prst="rect">
          <a:avLst/>
        </a:prstGeom>
        <a:solidFill>
          <a:schemeClr val="accent2">
            <a:hueOff val="1401315"/>
            <a:satOff val="-1488"/>
            <a:lumOff val="1144"/>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latin typeface="Helvetica" panose="020B0604020202020204" pitchFamily="34" charset="0"/>
              <a:cs typeface="Helvetica" panose="020B0604020202020204" pitchFamily="34" charset="0"/>
            </a:rPr>
            <a:t>Installs</a:t>
          </a:r>
          <a:endParaRPr lang="en-US" sz="2400" kern="1200">
            <a:latin typeface="Helvetica" panose="020B0604020202020204" pitchFamily="34" charset="0"/>
            <a:cs typeface="Helvetica" panose="020B0604020202020204" pitchFamily="34" charset="0"/>
          </a:endParaRPr>
        </a:p>
      </dsp:txBody>
      <dsp:txXfrm>
        <a:off x="8033618" y="543"/>
        <a:ext cx="1436897" cy="862138"/>
      </dsp:txXfrm>
    </dsp:sp>
    <dsp:sp modelId="{DD7C78AA-F713-40C4-A08C-A74829284046}">
      <dsp:nvSpPr>
        <dsp:cNvPr id="0" name=""/>
        <dsp:cNvSpPr/>
      </dsp:nvSpPr>
      <dsp:spPr>
        <a:xfrm>
          <a:off x="130680" y="1006372"/>
          <a:ext cx="1436897" cy="862138"/>
        </a:xfrm>
        <a:prstGeom prst="rect">
          <a:avLst/>
        </a:prstGeom>
        <a:solidFill>
          <a:schemeClr val="accent2">
            <a:hueOff val="1681577"/>
            <a:satOff val="-1786"/>
            <a:lumOff val="1372"/>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latin typeface="Helvetica" panose="020B0604020202020204" pitchFamily="34" charset="0"/>
              <a:cs typeface="Helvetica" panose="020B0604020202020204" pitchFamily="34" charset="0"/>
            </a:rPr>
            <a:t>Type</a:t>
          </a:r>
          <a:endParaRPr lang="en-US" sz="2400" kern="1200">
            <a:latin typeface="Helvetica" panose="020B0604020202020204" pitchFamily="34" charset="0"/>
            <a:cs typeface="Helvetica" panose="020B0604020202020204" pitchFamily="34" charset="0"/>
          </a:endParaRPr>
        </a:p>
      </dsp:txBody>
      <dsp:txXfrm>
        <a:off x="130680" y="1006372"/>
        <a:ext cx="1436897" cy="862138"/>
      </dsp:txXfrm>
    </dsp:sp>
    <dsp:sp modelId="{F0C941D0-9D7B-4FA7-9E34-B80969489E90}">
      <dsp:nvSpPr>
        <dsp:cNvPr id="0" name=""/>
        <dsp:cNvSpPr/>
      </dsp:nvSpPr>
      <dsp:spPr>
        <a:xfrm>
          <a:off x="1711268" y="1006372"/>
          <a:ext cx="1436897" cy="862138"/>
        </a:xfrm>
        <a:prstGeom prst="rect">
          <a:avLst/>
        </a:prstGeom>
        <a:solidFill>
          <a:schemeClr val="accent2">
            <a:hueOff val="1961840"/>
            <a:satOff val="-2084"/>
            <a:lumOff val="1601"/>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latin typeface="Helvetica" panose="020B0604020202020204" pitchFamily="34" charset="0"/>
              <a:cs typeface="Helvetica" panose="020B0604020202020204" pitchFamily="34" charset="0"/>
            </a:rPr>
            <a:t>Price</a:t>
          </a:r>
          <a:endParaRPr lang="en-US" sz="2400" kern="1200">
            <a:latin typeface="Helvetica" panose="020B0604020202020204" pitchFamily="34" charset="0"/>
            <a:cs typeface="Helvetica" panose="020B0604020202020204" pitchFamily="34" charset="0"/>
          </a:endParaRPr>
        </a:p>
      </dsp:txBody>
      <dsp:txXfrm>
        <a:off x="1711268" y="1006372"/>
        <a:ext cx="1436897" cy="862138"/>
      </dsp:txXfrm>
    </dsp:sp>
    <dsp:sp modelId="{A411AC34-B5C3-4C2C-BE0A-BCB6674F6928}">
      <dsp:nvSpPr>
        <dsp:cNvPr id="0" name=""/>
        <dsp:cNvSpPr/>
      </dsp:nvSpPr>
      <dsp:spPr>
        <a:xfrm>
          <a:off x="3291855" y="1006372"/>
          <a:ext cx="1436897" cy="862138"/>
        </a:xfrm>
        <a:prstGeom prst="rect">
          <a:avLst/>
        </a:prstGeom>
        <a:solidFill>
          <a:schemeClr val="accent2">
            <a:hueOff val="2242103"/>
            <a:satOff val="-2381"/>
            <a:lumOff val="183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latin typeface="Helvetica" panose="020B0604020202020204" pitchFamily="34" charset="0"/>
              <a:cs typeface="Helvetica" panose="020B0604020202020204" pitchFamily="34" charset="0"/>
            </a:rPr>
            <a:t>Content rating</a:t>
          </a:r>
          <a:endParaRPr lang="en-US" sz="2400" kern="1200">
            <a:latin typeface="Helvetica" panose="020B0604020202020204" pitchFamily="34" charset="0"/>
            <a:cs typeface="Helvetica" panose="020B0604020202020204" pitchFamily="34" charset="0"/>
          </a:endParaRPr>
        </a:p>
      </dsp:txBody>
      <dsp:txXfrm>
        <a:off x="3291855" y="1006372"/>
        <a:ext cx="1436897" cy="862138"/>
      </dsp:txXfrm>
    </dsp:sp>
    <dsp:sp modelId="{2C4E7093-1E73-48A5-A287-CCD33582536A}">
      <dsp:nvSpPr>
        <dsp:cNvPr id="0" name=""/>
        <dsp:cNvSpPr/>
      </dsp:nvSpPr>
      <dsp:spPr>
        <a:xfrm>
          <a:off x="4872443" y="1006372"/>
          <a:ext cx="1436897" cy="862138"/>
        </a:xfrm>
        <a:prstGeom prst="rect">
          <a:avLst/>
        </a:prstGeom>
        <a:solidFill>
          <a:schemeClr val="accent2">
            <a:hueOff val="2522366"/>
            <a:satOff val="-2679"/>
            <a:lumOff val="2059"/>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latin typeface="Helvetica" panose="020B0604020202020204" pitchFamily="34" charset="0"/>
              <a:cs typeface="Helvetica" panose="020B0604020202020204" pitchFamily="34" charset="0"/>
            </a:rPr>
            <a:t>genres</a:t>
          </a:r>
          <a:endParaRPr lang="en-US" sz="2400" kern="1200">
            <a:latin typeface="Helvetica" panose="020B0604020202020204" pitchFamily="34" charset="0"/>
            <a:cs typeface="Helvetica" panose="020B0604020202020204" pitchFamily="34" charset="0"/>
          </a:endParaRPr>
        </a:p>
      </dsp:txBody>
      <dsp:txXfrm>
        <a:off x="4872443" y="1006372"/>
        <a:ext cx="1436897" cy="862138"/>
      </dsp:txXfrm>
    </dsp:sp>
    <dsp:sp modelId="{84BC582B-E1E5-4D6B-B6C9-4EFA3784D4EB}">
      <dsp:nvSpPr>
        <dsp:cNvPr id="0" name=""/>
        <dsp:cNvSpPr/>
      </dsp:nvSpPr>
      <dsp:spPr>
        <a:xfrm>
          <a:off x="6453031" y="1006372"/>
          <a:ext cx="1436897" cy="862138"/>
        </a:xfrm>
        <a:prstGeom prst="rect">
          <a:avLst/>
        </a:prstGeom>
        <a:solidFill>
          <a:schemeClr val="accent2">
            <a:hueOff val="2802629"/>
            <a:satOff val="-2977"/>
            <a:lumOff val="2287"/>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latin typeface="Helvetica" panose="020B0604020202020204" pitchFamily="34" charset="0"/>
              <a:cs typeface="Helvetica" panose="020B0604020202020204" pitchFamily="34" charset="0"/>
            </a:rPr>
            <a:t>Last updated</a:t>
          </a:r>
          <a:endParaRPr lang="en-US" sz="2400" kern="1200">
            <a:latin typeface="Helvetica" panose="020B0604020202020204" pitchFamily="34" charset="0"/>
            <a:cs typeface="Helvetica" panose="020B0604020202020204" pitchFamily="34" charset="0"/>
          </a:endParaRPr>
        </a:p>
      </dsp:txBody>
      <dsp:txXfrm>
        <a:off x="6453031" y="1006372"/>
        <a:ext cx="1436897" cy="862138"/>
      </dsp:txXfrm>
    </dsp:sp>
    <dsp:sp modelId="{06F1B4B5-97B2-490B-9207-278FE90F5861}">
      <dsp:nvSpPr>
        <dsp:cNvPr id="0" name=""/>
        <dsp:cNvSpPr/>
      </dsp:nvSpPr>
      <dsp:spPr>
        <a:xfrm>
          <a:off x="8033618" y="1006372"/>
          <a:ext cx="1436897" cy="862138"/>
        </a:xfrm>
        <a:prstGeom prst="rect">
          <a:avLst/>
        </a:prstGeom>
        <a:solidFill>
          <a:schemeClr val="accent2">
            <a:hueOff val="3082892"/>
            <a:satOff val="-3274"/>
            <a:lumOff val="2516"/>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latin typeface="Helvetica" panose="020B0604020202020204" pitchFamily="34" charset="0"/>
              <a:cs typeface="Helvetica" panose="020B0604020202020204" pitchFamily="34" charset="0"/>
            </a:rPr>
            <a:t>Current version</a:t>
          </a:r>
          <a:endParaRPr lang="en-US" sz="2400" kern="1200">
            <a:latin typeface="Helvetica" panose="020B0604020202020204" pitchFamily="34" charset="0"/>
            <a:cs typeface="Helvetica" panose="020B0604020202020204" pitchFamily="34" charset="0"/>
          </a:endParaRPr>
        </a:p>
      </dsp:txBody>
      <dsp:txXfrm>
        <a:off x="8033618" y="1006372"/>
        <a:ext cx="1436897" cy="862138"/>
      </dsp:txXfrm>
    </dsp:sp>
    <dsp:sp modelId="{8DCF1A7B-6B20-4FA5-9B47-ACFDC37F83F2}">
      <dsp:nvSpPr>
        <dsp:cNvPr id="0" name=""/>
        <dsp:cNvSpPr/>
      </dsp:nvSpPr>
      <dsp:spPr>
        <a:xfrm>
          <a:off x="4082149" y="2012200"/>
          <a:ext cx="1436897" cy="862138"/>
        </a:xfrm>
        <a:prstGeom prst="rect">
          <a:avLst/>
        </a:prstGeom>
        <a:solidFill>
          <a:schemeClr val="accent2">
            <a:hueOff val="3363155"/>
            <a:satOff val="-3572"/>
            <a:lumOff val="2745"/>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latin typeface="Helvetica" panose="020B0604020202020204" pitchFamily="34" charset="0"/>
              <a:cs typeface="Helvetica" panose="020B0604020202020204" pitchFamily="34" charset="0"/>
            </a:rPr>
            <a:t>Android version</a:t>
          </a:r>
          <a:endParaRPr lang="en-US" sz="2400" kern="1200">
            <a:latin typeface="Helvetica" panose="020B0604020202020204" pitchFamily="34" charset="0"/>
            <a:cs typeface="Helvetica" panose="020B0604020202020204" pitchFamily="34" charset="0"/>
          </a:endParaRPr>
        </a:p>
      </dsp:txBody>
      <dsp:txXfrm>
        <a:off x="4082149" y="2012200"/>
        <a:ext cx="1436897" cy="86213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8A87A34-81AB-432B-8DAE-1953F412C126}" type="datetimeFigureOut">
              <a:rPr lang="en-US" smtClean="0"/>
              <a:t>11/18/2018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6D22F896-40B5-4ADD-8801-0D06FADFA095}"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5171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7333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5803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42232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95508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59835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5695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01546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5699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84112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4988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5409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11/18/2018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8107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5247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87350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5662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8496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11/18/2018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52480202"/>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nSpc>
                <a:spcPct val="90000"/>
              </a:lnSpc>
            </a:pPr>
            <a:r>
              <a:rPr lang="en-US" sz="5000" dirty="0">
                <a:latin typeface="Helvetica" panose="020B0604020202020204" pitchFamily="34" charset="0"/>
                <a:cs typeface="Helvetica" panose="020B0604020202020204" pitchFamily="34" charset="0"/>
              </a:rPr>
              <a:t>GOOGLE PLAY STORE APPLICATIONS</a:t>
            </a:r>
            <a:endParaRPr lang="en-IN" sz="5000" dirty="0">
              <a:latin typeface="Helvetica" panose="020B0604020202020204" pitchFamily="34" charset="0"/>
              <a:cs typeface="Helvetica" panose="020B0604020202020204" pitchFamily="34" charset="0"/>
            </a:endParaRPr>
          </a:p>
        </p:txBody>
      </p:sp>
      <p:sp>
        <p:nvSpPr>
          <p:cNvPr id="3" name="Subtitle 2"/>
          <p:cNvSpPr>
            <a:spLocks noGrp="1"/>
          </p:cNvSpPr>
          <p:nvPr>
            <p:ph type="subTitle" idx="1"/>
          </p:nvPr>
        </p:nvSpPr>
        <p:spPr/>
        <p:txBody>
          <a:bodyPr>
            <a:normAutofit/>
          </a:bodyPr>
          <a:lstStyle/>
          <a:p>
            <a:pPr>
              <a:lnSpc>
                <a:spcPct val="90000"/>
              </a:lnSpc>
            </a:pPr>
            <a:r>
              <a:rPr lang="en-IN" sz="1000" dirty="0">
                <a:latin typeface="Helvetica" panose="020B0604020202020204" pitchFamily="34" charset="0"/>
                <a:cs typeface="Helvetica" panose="020B0604020202020204" pitchFamily="34" charset="0"/>
              </a:rPr>
              <a:t>NAME: Satya Kireet</a:t>
            </a:r>
          </a:p>
          <a:p>
            <a:pPr>
              <a:lnSpc>
                <a:spcPct val="90000"/>
              </a:lnSpc>
            </a:pPr>
            <a:r>
              <a:rPr lang="en-IN" sz="1000" dirty="0">
                <a:latin typeface="Helvetica" panose="020B0604020202020204" pitchFamily="34" charset="0"/>
                <a:cs typeface="Helvetica" panose="020B0604020202020204" pitchFamily="34" charset="0"/>
              </a:rPr>
              <a:t>REGNO: 11602210</a:t>
            </a:r>
          </a:p>
          <a:p>
            <a:pPr>
              <a:lnSpc>
                <a:spcPct val="90000"/>
              </a:lnSpc>
            </a:pPr>
            <a:r>
              <a:rPr lang="en-IN" sz="1000" dirty="0">
                <a:latin typeface="Helvetica" panose="020B0604020202020204" pitchFamily="34" charset="0"/>
                <a:cs typeface="Helvetica" panose="020B0604020202020204" pitchFamily="34" charset="0"/>
              </a:rPr>
              <a:t>SECTION: KEM39</a:t>
            </a:r>
          </a:p>
          <a:p>
            <a:pPr>
              <a:lnSpc>
                <a:spcPct val="90000"/>
              </a:lnSpc>
            </a:pPr>
            <a:r>
              <a:rPr lang="en-IN" sz="1000" dirty="0">
                <a:latin typeface="Helvetica" panose="020B0604020202020204" pitchFamily="34" charset="0"/>
                <a:cs typeface="Helvetica" panose="020B0604020202020204" pitchFamily="34" charset="0"/>
              </a:rPr>
              <a:t>Roll No.: A11</a:t>
            </a:r>
          </a:p>
          <a:p>
            <a:pPr>
              <a:lnSpc>
                <a:spcPct val="90000"/>
              </a:lnSpc>
            </a:pPr>
            <a:r>
              <a:rPr lang="en-IN" sz="1000" dirty="0">
                <a:latin typeface="Helvetica" panose="020B0604020202020204" pitchFamily="34" charset="0"/>
                <a:cs typeface="Helvetica" panose="020B0604020202020204" pitchFamily="34" charset="0"/>
              </a:rPr>
              <a:t>COURSE CODE: INT 217</a:t>
            </a:r>
          </a:p>
        </p:txBody>
      </p:sp>
    </p:spTree>
    <p:extLst>
      <p:ext uri="{BB962C8B-B14F-4D97-AF65-F5344CB8AC3E}">
        <p14:creationId xmlns:p14="http://schemas.microsoft.com/office/powerpoint/2010/main" val="37535854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852" y="872061"/>
            <a:ext cx="3073940" cy="3436688"/>
          </a:xfrm>
        </p:spPr>
        <p:txBody>
          <a:bodyPr vert="horz" lIns="91440" tIns="45720" rIns="91440" bIns="45720" rtlCol="0" anchor="b">
            <a:normAutofit fontScale="90000"/>
          </a:bodyPr>
          <a:lstStyle/>
          <a:p>
            <a:br>
              <a:rPr lang="en-US" b="1" dirty="0">
                <a:solidFill>
                  <a:srgbClr val="262626"/>
                </a:solidFill>
              </a:rPr>
            </a:br>
            <a:br>
              <a:rPr lang="en-US" b="1" dirty="0">
                <a:solidFill>
                  <a:srgbClr val="262626"/>
                </a:solidFill>
              </a:rPr>
            </a:br>
            <a:r>
              <a:rPr lang="en-US" b="1" dirty="0">
                <a:solidFill>
                  <a:srgbClr val="262626"/>
                </a:solidFill>
                <a:latin typeface="Helvetica" panose="020B0604020202020204" pitchFamily="34" charset="0"/>
                <a:cs typeface="Helvetica" panose="020B0604020202020204" pitchFamily="34" charset="0"/>
              </a:rPr>
              <a:t>Objective 6:</a:t>
            </a:r>
            <a:br>
              <a:rPr lang="en-US" dirty="0">
                <a:solidFill>
                  <a:srgbClr val="262626"/>
                </a:solidFill>
              </a:rPr>
            </a:br>
            <a:endParaRPr lang="en-US" u="sng" dirty="0">
              <a:solidFill>
                <a:srgbClr val="262626"/>
              </a:solidFill>
            </a:endParaRPr>
          </a:p>
        </p:txBody>
      </p:sp>
      <p:sp>
        <p:nvSpPr>
          <p:cNvPr id="11" name="Content Placeholder 10">
            <a:extLst>
              <a:ext uri="{FF2B5EF4-FFF2-40B4-BE49-F238E27FC236}">
                <a16:creationId xmlns:a16="http://schemas.microsoft.com/office/drawing/2014/main" id="{6A7720D0-5B0B-4E02-BE78-244D2F9294EA}"/>
              </a:ext>
            </a:extLst>
          </p:cNvPr>
          <p:cNvSpPr>
            <a:spLocks noGrp="1"/>
          </p:cNvSpPr>
          <p:nvPr>
            <p:ph idx="1"/>
          </p:nvPr>
        </p:nvSpPr>
        <p:spPr>
          <a:xfrm>
            <a:off x="826851" y="4439732"/>
            <a:ext cx="3112851" cy="1452641"/>
          </a:xfrm>
        </p:spPr>
        <p:txBody>
          <a:bodyPr vert="horz" lIns="91440" tIns="45720" rIns="91440" bIns="45720" rtlCol="0" anchor="t">
            <a:normAutofit/>
          </a:bodyPr>
          <a:lstStyle/>
          <a:p>
            <a:pPr marL="0" indent="0" algn="ctr">
              <a:buNone/>
            </a:pPr>
            <a:r>
              <a:rPr lang="en-US" sz="2100" kern="1200" cap="none" dirty="0">
                <a:solidFill>
                  <a:srgbClr val="000000"/>
                </a:solidFill>
                <a:effectLst/>
                <a:latin typeface="Helvetica" panose="020B0604020202020204" pitchFamily="34" charset="0"/>
                <a:cs typeface="Helvetica" panose="020B0604020202020204" pitchFamily="34" charset="0"/>
              </a:rPr>
              <a:t>This analysis helps in finding the max size of applications based on the category.</a:t>
            </a:r>
          </a:p>
        </p:txBody>
      </p:sp>
      <p:pic>
        <p:nvPicPr>
          <p:cNvPr id="5" name="Picture 4">
            <a:extLst>
              <a:ext uri="{FF2B5EF4-FFF2-40B4-BE49-F238E27FC236}">
                <a16:creationId xmlns:a16="http://schemas.microsoft.com/office/drawing/2014/main" id="{0F585061-39CD-4FF2-90FD-CA79518BADEB}"/>
              </a:ext>
            </a:extLst>
          </p:cNvPr>
          <p:cNvPicPr>
            <a:picLocks noChangeAspect="1"/>
          </p:cNvPicPr>
          <p:nvPr/>
        </p:nvPicPr>
        <p:blipFill>
          <a:blip r:embed="rId2"/>
          <a:stretch>
            <a:fillRect/>
          </a:stretch>
        </p:blipFill>
        <p:spPr>
          <a:xfrm>
            <a:off x="5435910" y="1688403"/>
            <a:ext cx="6098041" cy="3430147"/>
          </a:xfrm>
          <a:prstGeom prst="rect">
            <a:avLst/>
          </a:prstGeom>
        </p:spPr>
      </p:pic>
    </p:spTree>
    <p:extLst>
      <p:ext uri="{BB962C8B-B14F-4D97-AF65-F5344CB8AC3E}">
        <p14:creationId xmlns:p14="http://schemas.microsoft.com/office/powerpoint/2010/main" val="12859096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18964B5E-8412-48E3-9E7F-BA4AF7D53DDA}"/>
              </a:ext>
            </a:extLst>
          </p:cNvPr>
          <p:cNvPicPr>
            <a:picLocks noChangeAspect="1"/>
          </p:cNvPicPr>
          <p:nvPr/>
        </p:nvPicPr>
        <p:blipFill rotWithShape="1">
          <a:blip r:embed="rId2">
            <a:extLst/>
          </a:blip>
          <a:srcRect/>
          <a:stretch/>
        </p:blipFill>
        <p:spPr>
          <a:xfrm>
            <a:off x="20" y="40216"/>
            <a:ext cx="12191980" cy="6857990"/>
          </a:xfrm>
          <a:prstGeom prst="rect">
            <a:avLst/>
          </a:prstGeom>
        </p:spPr>
      </p:pic>
    </p:spTree>
    <p:extLst>
      <p:ext uri="{BB962C8B-B14F-4D97-AF65-F5344CB8AC3E}">
        <p14:creationId xmlns:p14="http://schemas.microsoft.com/office/powerpoint/2010/main" val="1999759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9EB8-8F03-4360-9FB0-AE5058646D75}"/>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a:t>THANK YOU</a:t>
            </a:r>
            <a:endParaRPr lang="en-US" sz="5400" dirty="0"/>
          </a:p>
        </p:txBody>
      </p:sp>
    </p:spTree>
    <p:extLst>
      <p:ext uri="{BB962C8B-B14F-4D97-AF65-F5344CB8AC3E}">
        <p14:creationId xmlns:p14="http://schemas.microsoft.com/office/powerpoint/2010/main" val="4010680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latin typeface="Helvetica" panose="020B0604020202020204" pitchFamily="34" charset="0"/>
                <a:cs typeface="Helvetica" panose="020B0604020202020204" pitchFamily="34" charset="0"/>
              </a:rPr>
              <a:t>INTRODUCTION</a:t>
            </a:r>
            <a:endParaRPr lang="en-IN"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p:txBody>
          <a:bodyPr>
            <a:normAutofit/>
          </a:bodyPr>
          <a:lstStyle/>
          <a:p>
            <a:pPr marL="0" indent="0">
              <a:buNone/>
            </a:pPr>
            <a:r>
              <a:rPr lang="en-US" dirty="0">
                <a:latin typeface="Helvetica" panose="020B0604020202020204" pitchFamily="34" charset="0"/>
                <a:cs typeface="Helvetica" panose="020B0604020202020204" pitchFamily="34" charset="0"/>
              </a:rPr>
              <a:t>Google play is a digital distribution service operated and developed by google. </a:t>
            </a:r>
            <a:r>
              <a:rPr lang="en-IN" dirty="0">
                <a:latin typeface="Helvetica" panose="020B0604020202020204" pitchFamily="34" charset="0"/>
                <a:cs typeface="Helvetica" panose="020B0604020202020204" pitchFamily="34" charset="0"/>
              </a:rPr>
              <a:t>It serves as the official app store for the Android operating system, allowing users to download and install the applications developed with the Android software development kit (SDK) and published through google.</a:t>
            </a:r>
          </a:p>
          <a:p>
            <a:pPr marL="0" indent="0">
              <a:buNone/>
            </a:pPr>
            <a:r>
              <a:rPr lang="en-IN" dirty="0">
                <a:latin typeface="Helvetica" panose="020B0604020202020204" pitchFamily="34" charset="0"/>
                <a:cs typeface="Helvetica" panose="020B0604020202020204" pitchFamily="34" charset="0"/>
              </a:rPr>
              <a:t>Google play also serves as a digital media store, offering music, magazines, books, movies and television </a:t>
            </a:r>
            <a:r>
              <a:rPr lang="en-IN" dirty="0" err="1">
                <a:latin typeface="Helvetica" panose="020B0604020202020204" pitchFamily="34" charset="0"/>
                <a:cs typeface="Helvetica" panose="020B0604020202020204" pitchFamily="34" charset="0"/>
              </a:rPr>
              <a:t>programes</a:t>
            </a:r>
            <a:r>
              <a:rPr lang="en-IN" dirty="0">
                <a:latin typeface="Helvetica" panose="020B0604020202020204" pitchFamily="34" charset="0"/>
                <a:cs typeface="Helvetica" panose="020B0604020202020204" pitchFamily="34" charset="0"/>
              </a:rPr>
              <a:t>.  </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39815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90000"/>
              </a:lnSpc>
            </a:pPr>
            <a:r>
              <a:rPr lang="en-US" sz="2800" b="1" dirty="0">
                <a:solidFill>
                  <a:srgbClr val="262626"/>
                </a:solidFill>
                <a:latin typeface="Helvetica" panose="020B0604020202020204" pitchFamily="34" charset="0"/>
                <a:cs typeface="Helvetica" panose="020B0604020202020204" pitchFamily="34" charset="0"/>
              </a:rPr>
              <a:t>CONTENTS OF GOOGLE PLAY STORE</a:t>
            </a:r>
            <a:br>
              <a:rPr lang="en-US" sz="2800" b="1" dirty="0">
                <a:solidFill>
                  <a:srgbClr val="262626"/>
                </a:solidFill>
                <a:latin typeface="Helvetica" panose="020B0604020202020204" pitchFamily="34" charset="0"/>
                <a:cs typeface="Helvetica" panose="020B0604020202020204" pitchFamily="34" charset="0"/>
              </a:rPr>
            </a:br>
            <a:r>
              <a:rPr lang="en-US" sz="2800" b="1" dirty="0">
                <a:solidFill>
                  <a:srgbClr val="262626"/>
                </a:solidFill>
                <a:latin typeface="Helvetica" panose="020B0604020202020204" pitchFamily="34" charset="0"/>
                <a:cs typeface="Helvetica" panose="020B0604020202020204" pitchFamily="34" charset="0"/>
              </a:rPr>
              <a:t>APPS</a:t>
            </a:r>
            <a:br>
              <a:rPr lang="en-IN" sz="2800" b="1" dirty="0">
                <a:solidFill>
                  <a:srgbClr val="262626"/>
                </a:solidFill>
              </a:rPr>
            </a:br>
            <a:endParaRPr lang="en-IN" sz="2800" dirty="0">
              <a:solidFill>
                <a:srgbClr val="262626"/>
              </a:solidFill>
            </a:endParaRPr>
          </a:p>
        </p:txBody>
      </p:sp>
      <p:graphicFrame>
        <p:nvGraphicFramePr>
          <p:cNvPr id="5" name="Content Placeholder 2">
            <a:extLst>
              <a:ext uri="{FF2B5EF4-FFF2-40B4-BE49-F238E27FC236}">
                <a16:creationId xmlns:a16="http://schemas.microsoft.com/office/drawing/2014/main" id="{ABBE7258-3D09-4B0F-A011-7A564C537DD8}"/>
              </a:ext>
            </a:extLst>
          </p:cNvPr>
          <p:cNvGraphicFramePr>
            <a:graphicFrameLocks noGrp="1"/>
          </p:cNvGraphicFramePr>
          <p:nvPr>
            <p:ph idx="1"/>
            <p:extLst>
              <p:ext uri="{D42A27DB-BD31-4B8C-83A1-F6EECF244321}">
                <p14:modId xmlns:p14="http://schemas.microsoft.com/office/powerpoint/2010/main" val="1701452783"/>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0242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421" y="796374"/>
            <a:ext cx="10583158" cy="880027"/>
          </a:xfrm>
        </p:spPr>
        <p:txBody>
          <a:bodyPr>
            <a:normAutofit/>
          </a:bodyPr>
          <a:lstStyle/>
          <a:p>
            <a:pPr>
              <a:lnSpc>
                <a:spcPct val="90000"/>
              </a:lnSpc>
            </a:pPr>
            <a:r>
              <a:rPr lang="en-IN" sz="3400" b="1">
                <a:solidFill>
                  <a:srgbClr val="FFFFFF"/>
                </a:solidFill>
                <a:latin typeface="Helvetica" panose="020B0604020202020204" pitchFamily="34" charset="0"/>
                <a:cs typeface="Helvetica" panose="020B0604020202020204" pitchFamily="34" charset="0"/>
              </a:rPr>
              <a:t>Specific Requirements, functions and formulas</a:t>
            </a:r>
            <a:endParaRPr lang="en-IN" sz="3400">
              <a:solidFill>
                <a:srgbClr val="FFFFFF"/>
              </a:solidFill>
              <a:latin typeface="Helvetica" panose="020B0604020202020204" pitchFamily="34" charset="0"/>
              <a:cs typeface="Helvetica" panose="020B0604020202020204" pitchFamily="34" charset="0"/>
            </a:endParaRPr>
          </a:p>
        </p:txBody>
      </p:sp>
      <p:sp>
        <p:nvSpPr>
          <p:cNvPr id="7" name="Content Placeholder 2"/>
          <p:cNvSpPr>
            <a:spLocks noGrp="1"/>
          </p:cNvSpPr>
          <p:nvPr>
            <p:ph idx="1"/>
          </p:nvPr>
        </p:nvSpPr>
        <p:spPr>
          <a:xfrm>
            <a:off x="1295401" y="2612256"/>
            <a:ext cx="9601196" cy="3263612"/>
          </a:xfrm>
        </p:spPr>
        <p:txBody>
          <a:bodyPr>
            <a:normAutofit lnSpcReduction="10000"/>
          </a:bodyPr>
          <a:lstStyle/>
          <a:p>
            <a:pPr>
              <a:lnSpc>
                <a:spcPct val="90000"/>
              </a:lnSpc>
            </a:pPr>
            <a:r>
              <a:rPr lang="en-IN" sz="1300" dirty="0">
                <a:latin typeface="Helvetica" panose="020B0604020202020204" pitchFamily="34" charset="0"/>
                <a:cs typeface="Helvetica" panose="020B0604020202020204" pitchFamily="34" charset="0"/>
              </a:rPr>
              <a:t>We use different formulas for data cleaning, data processing and modelling. </a:t>
            </a:r>
          </a:p>
          <a:p>
            <a:pPr>
              <a:lnSpc>
                <a:spcPct val="90000"/>
              </a:lnSpc>
            </a:pPr>
            <a:r>
              <a:rPr lang="en-IN" sz="1300" dirty="0">
                <a:latin typeface="Helvetica" panose="020B0604020202020204" pitchFamily="34" charset="0"/>
                <a:cs typeface="Helvetica" panose="020B0604020202020204" pitchFamily="34" charset="0"/>
              </a:rPr>
              <a:t>Main function of excel that I have used are</a:t>
            </a:r>
          </a:p>
          <a:p>
            <a:pPr>
              <a:lnSpc>
                <a:spcPct val="90000"/>
              </a:lnSpc>
            </a:pPr>
            <a:r>
              <a:rPr lang="en-IN" sz="1300" dirty="0">
                <a:latin typeface="Helvetica" panose="020B0604020202020204" pitchFamily="34" charset="0"/>
                <a:cs typeface="Helvetica" panose="020B0604020202020204" pitchFamily="34" charset="0"/>
              </a:rPr>
              <a:t>Pivot table.</a:t>
            </a:r>
          </a:p>
          <a:p>
            <a:pPr>
              <a:lnSpc>
                <a:spcPct val="90000"/>
              </a:lnSpc>
            </a:pPr>
            <a:r>
              <a:rPr lang="en-IN" sz="1300" dirty="0">
                <a:latin typeface="Helvetica" panose="020B0604020202020204" pitchFamily="34" charset="0"/>
                <a:cs typeface="Helvetica" panose="020B0604020202020204" pitchFamily="34" charset="0"/>
              </a:rPr>
              <a:t>Hyper links.</a:t>
            </a:r>
          </a:p>
          <a:p>
            <a:pPr lvl="0">
              <a:lnSpc>
                <a:spcPct val="90000"/>
              </a:lnSpc>
            </a:pPr>
            <a:r>
              <a:rPr lang="en-IN" sz="1300" dirty="0">
                <a:latin typeface="Helvetica" panose="020B0604020202020204" pitchFamily="34" charset="0"/>
                <a:cs typeface="Helvetica" panose="020B0604020202020204" pitchFamily="34" charset="0"/>
              </a:rPr>
              <a:t>Conditional formatting.</a:t>
            </a:r>
          </a:p>
          <a:p>
            <a:pPr lvl="0">
              <a:lnSpc>
                <a:spcPct val="90000"/>
              </a:lnSpc>
            </a:pPr>
            <a:r>
              <a:rPr lang="en-IN" sz="1300" dirty="0">
                <a:latin typeface="Helvetica" panose="020B0604020202020204" pitchFamily="34" charset="0"/>
                <a:cs typeface="Helvetica" panose="020B0604020202020204" pitchFamily="34" charset="0"/>
              </a:rPr>
              <a:t>Create graph using power pivot.</a:t>
            </a:r>
          </a:p>
          <a:p>
            <a:pPr lvl="0">
              <a:lnSpc>
                <a:spcPct val="90000"/>
              </a:lnSpc>
            </a:pPr>
            <a:r>
              <a:rPr lang="en-IN" sz="1300" dirty="0">
                <a:latin typeface="Helvetica" panose="020B0604020202020204" pitchFamily="34" charset="0"/>
                <a:cs typeface="Helvetica" panose="020B0604020202020204" pitchFamily="34" charset="0"/>
              </a:rPr>
              <a:t>Create relation between different table.</a:t>
            </a:r>
          </a:p>
          <a:p>
            <a:pPr lvl="0">
              <a:lnSpc>
                <a:spcPct val="90000"/>
              </a:lnSpc>
            </a:pPr>
            <a:r>
              <a:rPr lang="en-IN" sz="1300" dirty="0">
                <a:latin typeface="Helvetica" panose="020B0604020202020204" pitchFamily="34" charset="0"/>
                <a:cs typeface="Helvetica" panose="020B0604020202020204" pitchFamily="34" charset="0"/>
              </a:rPr>
              <a:t>Function analyser (Slicer).</a:t>
            </a:r>
          </a:p>
          <a:p>
            <a:pPr lvl="0">
              <a:lnSpc>
                <a:spcPct val="90000"/>
              </a:lnSpc>
            </a:pPr>
            <a:r>
              <a:rPr lang="en-IN" sz="1300" dirty="0">
                <a:latin typeface="Helvetica" panose="020B0604020202020204" pitchFamily="34" charset="0"/>
                <a:cs typeface="Helvetica" panose="020B0604020202020204" pitchFamily="34" charset="0"/>
              </a:rPr>
              <a:t>Different types of graph.</a:t>
            </a:r>
          </a:p>
          <a:p>
            <a:pPr lvl="0">
              <a:lnSpc>
                <a:spcPct val="90000"/>
              </a:lnSpc>
            </a:pPr>
            <a:r>
              <a:rPr lang="en-IN" sz="1300" dirty="0">
                <a:latin typeface="Helvetica" panose="020B0604020202020204" pitchFamily="34" charset="0"/>
                <a:cs typeface="Helvetica" panose="020B0604020202020204" pitchFamily="34" charset="0"/>
              </a:rPr>
              <a:t>Different functionality of graph.</a:t>
            </a:r>
          </a:p>
          <a:p>
            <a:pPr lvl="0">
              <a:lnSpc>
                <a:spcPct val="90000"/>
              </a:lnSpc>
            </a:pPr>
            <a:r>
              <a:rPr lang="en-IN" sz="1300" dirty="0">
                <a:latin typeface="Helvetica" panose="020B0604020202020204" pitchFamily="34" charset="0"/>
                <a:cs typeface="Helvetica" panose="020B0604020202020204" pitchFamily="34" charset="0"/>
              </a:rPr>
              <a:t>Creation of an attractive DASHBOARD.</a:t>
            </a:r>
          </a:p>
          <a:p>
            <a:pPr marL="0" lvl="0" indent="0">
              <a:lnSpc>
                <a:spcPct val="90000"/>
              </a:lnSpc>
              <a:buNone/>
            </a:pPr>
            <a:endParaRPr lang="en-IN" sz="1300" dirty="0"/>
          </a:p>
        </p:txBody>
      </p:sp>
    </p:spTree>
    <p:extLst>
      <p:ext uri="{BB962C8B-B14F-4D97-AF65-F5344CB8AC3E}">
        <p14:creationId xmlns:p14="http://schemas.microsoft.com/office/powerpoint/2010/main" val="81231786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7" name="Picture 16">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8" name="Rectangle 17">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22" name="Straight Connector 21">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26852" y="872061"/>
            <a:ext cx="3073940" cy="3436688"/>
          </a:xfrm>
        </p:spPr>
        <p:txBody>
          <a:bodyPr vert="horz" lIns="91440" tIns="45720" rIns="91440" bIns="45720" rtlCol="0" anchor="b">
            <a:normAutofit/>
          </a:bodyPr>
          <a:lstStyle/>
          <a:p>
            <a:pPr>
              <a:lnSpc>
                <a:spcPct val="90000"/>
              </a:lnSpc>
            </a:pPr>
            <a:br>
              <a:rPr lang="en-US" b="1">
                <a:solidFill>
                  <a:srgbClr val="262626"/>
                </a:solidFill>
              </a:rPr>
            </a:br>
            <a:r>
              <a:rPr lang="en-US" b="1">
                <a:solidFill>
                  <a:srgbClr val="262626"/>
                </a:solidFill>
              </a:rPr>
              <a:t>Analysis Results:</a:t>
            </a:r>
            <a:br>
              <a:rPr lang="en-US" b="1">
                <a:solidFill>
                  <a:srgbClr val="262626"/>
                </a:solidFill>
              </a:rPr>
            </a:br>
            <a:r>
              <a:rPr lang="en-US" b="1">
                <a:solidFill>
                  <a:srgbClr val="262626"/>
                </a:solidFill>
              </a:rPr>
              <a:t>Objective 1:</a:t>
            </a:r>
            <a:br>
              <a:rPr lang="en-US">
                <a:solidFill>
                  <a:srgbClr val="262626"/>
                </a:solidFill>
              </a:rPr>
            </a:br>
            <a:endParaRPr lang="en-US" u="sng" dirty="0">
              <a:solidFill>
                <a:srgbClr val="262626"/>
              </a:solidFill>
            </a:endParaRPr>
          </a:p>
        </p:txBody>
      </p:sp>
      <p:sp>
        <p:nvSpPr>
          <p:cNvPr id="11" name="Content Placeholder 10">
            <a:extLst>
              <a:ext uri="{FF2B5EF4-FFF2-40B4-BE49-F238E27FC236}">
                <a16:creationId xmlns:a16="http://schemas.microsoft.com/office/drawing/2014/main" id="{6A7720D0-5B0B-4E02-BE78-244D2F9294EA}"/>
              </a:ext>
            </a:extLst>
          </p:cNvPr>
          <p:cNvSpPr>
            <a:spLocks noGrp="1"/>
          </p:cNvSpPr>
          <p:nvPr>
            <p:ph idx="1"/>
          </p:nvPr>
        </p:nvSpPr>
        <p:spPr>
          <a:xfrm>
            <a:off x="826851" y="4439732"/>
            <a:ext cx="3112851" cy="1452641"/>
          </a:xfrm>
        </p:spPr>
        <p:txBody>
          <a:bodyPr vert="horz" lIns="91440" tIns="45720" rIns="91440" bIns="45720" rtlCol="0" anchor="t">
            <a:normAutofit/>
          </a:bodyPr>
          <a:lstStyle/>
          <a:p>
            <a:pPr marL="0" indent="0" algn="ctr">
              <a:buNone/>
            </a:pPr>
            <a:r>
              <a:rPr lang="en-US" sz="2100" kern="1200" cap="none">
                <a:solidFill>
                  <a:srgbClr val="000000"/>
                </a:solidFill>
                <a:effectLst/>
                <a:latin typeface="+mn-lt"/>
                <a:ea typeface="+mn-ea"/>
                <a:cs typeface="+mn-cs"/>
              </a:rPr>
              <a:t>This analysis helps in finding the reviews of applications based on the category.</a:t>
            </a:r>
          </a:p>
        </p:txBody>
      </p:sp>
      <p:sp useBgFill="1">
        <p:nvSpPr>
          <p:cNvPr id="30" name="Rectangle 29">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1A06E95-DDD1-4F81-9DD8-B7B7AE4B824E}"/>
              </a:ext>
            </a:extLst>
          </p:cNvPr>
          <p:cNvPicPr>
            <a:picLocks noChangeAspect="1"/>
          </p:cNvPicPr>
          <p:nvPr/>
        </p:nvPicPr>
        <p:blipFill>
          <a:blip r:embed="rId5"/>
          <a:stretch>
            <a:fillRect/>
          </a:stretch>
        </p:blipFill>
        <p:spPr>
          <a:xfrm>
            <a:off x="5435910" y="1688403"/>
            <a:ext cx="6098041" cy="3430147"/>
          </a:xfrm>
          <a:prstGeom prst="rect">
            <a:avLst/>
          </a:prstGeom>
        </p:spPr>
      </p:pic>
    </p:spTree>
    <p:extLst>
      <p:ext uri="{BB962C8B-B14F-4D97-AF65-F5344CB8AC3E}">
        <p14:creationId xmlns:p14="http://schemas.microsoft.com/office/powerpoint/2010/main" val="166525256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7" name="Picture 16">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8" name="Rectangle 17">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22" name="Straight Connector 21">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24" name="Rectangle 23">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7" name="Picture 26">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8" name="Rectangle 27">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9" name="Picture 28">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0" name="Picture 29">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p:cNvSpPr>
            <a:spLocks noGrp="1"/>
          </p:cNvSpPr>
          <p:nvPr>
            <p:ph type="title"/>
          </p:nvPr>
        </p:nvSpPr>
        <p:spPr>
          <a:xfrm>
            <a:off x="8013290" y="1041401"/>
            <a:ext cx="3079006" cy="2345264"/>
          </a:xfrm>
        </p:spPr>
        <p:txBody>
          <a:bodyPr vert="horz" lIns="91440" tIns="45720" rIns="91440" bIns="45720" rtlCol="0" anchor="b">
            <a:normAutofit/>
          </a:bodyPr>
          <a:lstStyle/>
          <a:p>
            <a:pPr>
              <a:lnSpc>
                <a:spcPct val="90000"/>
              </a:lnSpc>
            </a:pPr>
            <a:br>
              <a:rPr lang="en-US" sz="3700" b="1">
                <a:solidFill>
                  <a:srgbClr val="262626"/>
                </a:solidFill>
              </a:rPr>
            </a:br>
            <a:br>
              <a:rPr lang="en-US" sz="3700" b="1">
                <a:solidFill>
                  <a:srgbClr val="262626"/>
                </a:solidFill>
              </a:rPr>
            </a:br>
            <a:r>
              <a:rPr lang="en-US" sz="3700" b="1">
                <a:solidFill>
                  <a:srgbClr val="262626"/>
                </a:solidFill>
              </a:rPr>
              <a:t>Objective 2:</a:t>
            </a:r>
            <a:br>
              <a:rPr lang="en-US" sz="3700">
                <a:solidFill>
                  <a:srgbClr val="262626"/>
                </a:solidFill>
              </a:rPr>
            </a:br>
            <a:endParaRPr lang="en-US" sz="3700" u="sng">
              <a:solidFill>
                <a:srgbClr val="262626"/>
              </a:solidFill>
            </a:endParaRPr>
          </a:p>
        </p:txBody>
      </p:sp>
      <p:sp>
        <p:nvSpPr>
          <p:cNvPr id="11" name="Content Placeholder 10">
            <a:extLst>
              <a:ext uri="{FF2B5EF4-FFF2-40B4-BE49-F238E27FC236}">
                <a16:creationId xmlns:a16="http://schemas.microsoft.com/office/drawing/2014/main" id="{6A7720D0-5B0B-4E02-BE78-244D2F9294EA}"/>
              </a:ext>
            </a:extLst>
          </p:cNvPr>
          <p:cNvSpPr>
            <a:spLocks noGrp="1"/>
          </p:cNvSpPr>
          <p:nvPr>
            <p:ph idx="1"/>
          </p:nvPr>
        </p:nvSpPr>
        <p:spPr>
          <a:xfrm>
            <a:off x="7999431" y="3657596"/>
            <a:ext cx="3092865" cy="1933463"/>
          </a:xfrm>
        </p:spPr>
        <p:txBody>
          <a:bodyPr vert="horz" lIns="91440" tIns="45720" rIns="91440" bIns="45720" rtlCol="0" anchor="t">
            <a:normAutofit/>
          </a:bodyPr>
          <a:lstStyle/>
          <a:p>
            <a:pPr marL="0" indent="0" algn="ctr">
              <a:buNone/>
            </a:pPr>
            <a:r>
              <a:rPr lang="en-US" sz="2100" kern="1200" cap="none">
                <a:solidFill>
                  <a:srgbClr val="000000"/>
                </a:solidFill>
                <a:effectLst/>
                <a:latin typeface="+mn-lt"/>
                <a:ea typeface="+mn-ea"/>
                <a:cs typeface="+mn-cs"/>
              </a:rPr>
              <a:t>This analysis helps in finding the number of applications based on the content rating.</a:t>
            </a:r>
          </a:p>
        </p:txBody>
      </p:sp>
      <p:sp>
        <p:nvSpPr>
          <p:cNvPr id="32" name="Rectangle 31">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5">
            <a:extLst>
              <a:ext uri="{FF2B5EF4-FFF2-40B4-BE49-F238E27FC236}">
                <a16:creationId xmlns:a16="http://schemas.microsoft.com/office/drawing/2014/main" id="{183A754D-A9F2-41CF-91C2-52CA2C34C1CE}"/>
              </a:ext>
            </a:extLst>
          </p:cNvPr>
          <p:cNvPicPr>
            <a:picLocks noChangeAspect="1"/>
          </p:cNvPicPr>
          <p:nvPr/>
        </p:nvPicPr>
        <p:blipFill>
          <a:blip r:embed="rId7"/>
          <a:stretch>
            <a:fillRect/>
          </a:stretch>
        </p:blipFill>
        <p:spPr>
          <a:xfrm>
            <a:off x="1412683" y="1712825"/>
            <a:ext cx="5784083" cy="3253546"/>
          </a:xfrm>
          <a:prstGeom prst="rect">
            <a:avLst/>
          </a:prstGeom>
        </p:spPr>
      </p:pic>
      <p:cxnSp>
        <p:nvCxnSpPr>
          <p:cNvPr id="34" name="Straight Connector 33">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231453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3290" y="1041401"/>
            <a:ext cx="3079006" cy="2345264"/>
          </a:xfrm>
        </p:spPr>
        <p:txBody>
          <a:bodyPr vert="horz" lIns="91440" tIns="45720" rIns="91440" bIns="45720" rtlCol="0" anchor="b">
            <a:normAutofit/>
          </a:bodyPr>
          <a:lstStyle/>
          <a:p>
            <a:pPr>
              <a:lnSpc>
                <a:spcPct val="90000"/>
              </a:lnSpc>
            </a:pPr>
            <a:br>
              <a:rPr lang="en-US" sz="3700" b="1" dirty="0">
                <a:solidFill>
                  <a:srgbClr val="262626"/>
                </a:solidFill>
              </a:rPr>
            </a:br>
            <a:br>
              <a:rPr lang="en-US" sz="3700" b="1" dirty="0">
                <a:solidFill>
                  <a:srgbClr val="262626"/>
                </a:solidFill>
              </a:rPr>
            </a:br>
            <a:r>
              <a:rPr lang="en-US" sz="3700" b="1" dirty="0">
                <a:solidFill>
                  <a:srgbClr val="262626"/>
                </a:solidFill>
                <a:latin typeface="Helvetica" panose="020B0604020202020204" pitchFamily="34" charset="0"/>
                <a:cs typeface="Helvetica" panose="020B0604020202020204" pitchFamily="34" charset="0"/>
              </a:rPr>
              <a:t>Objective 3:</a:t>
            </a:r>
            <a:br>
              <a:rPr lang="en-US" sz="3700" dirty="0">
                <a:solidFill>
                  <a:srgbClr val="262626"/>
                </a:solidFill>
              </a:rPr>
            </a:br>
            <a:endParaRPr lang="en-US" sz="3700" u="sng" dirty="0">
              <a:solidFill>
                <a:srgbClr val="262626"/>
              </a:solidFill>
            </a:endParaRPr>
          </a:p>
        </p:txBody>
      </p:sp>
      <p:sp>
        <p:nvSpPr>
          <p:cNvPr id="11" name="Content Placeholder 10">
            <a:extLst>
              <a:ext uri="{FF2B5EF4-FFF2-40B4-BE49-F238E27FC236}">
                <a16:creationId xmlns:a16="http://schemas.microsoft.com/office/drawing/2014/main" id="{6A7720D0-5B0B-4E02-BE78-244D2F9294EA}"/>
              </a:ext>
            </a:extLst>
          </p:cNvPr>
          <p:cNvSpPr>
            <a:spLocks noGrp="1"/>
          </p:cNvSpPr>
          <p:nvPr>
            <p:ph idx="1"/>
          </p:nvPr>
        </p:nvSpPr>
        <p:spPr>
          <a:xfrm>
            <a:off x="7999431" y="3657596"/>
            <a:ext cx="3092865" cy="1933463"/>
          </a:xfrm>
        </p:spPr>
        <p:txBody>
          <a:bodyPr vert="horz" lIns="91440" tIns="45720" rIns="91440" bIns="45720" rtlCol="0" anchor="t">
            <a:normAutofit/>
          </a:bodyPr>
          <a:lstStyle/>
          <a:p>
            <a:pPr marL="0" indent="0" algn="just">
              <a:buNone/>
            </a:pPr>
            <a:r>
              <a:rPr lang="en-US" sz="2100" kern="1200" cap="none" dirty="0">
                <a:solidFill>
                  <a:srgbClr val="000000"/>
                </a:solidFill>
                <a:effectLst/>
                <a:latin typeface="Helvetica" panose="020B0604020202020204" pitchFamily="34" charset="0"/>
                <a:cs typeface="Helvetica" panose="020B0604020202020204" pitchFamily="34" charset="0"/>
              </a:rPr>
              <a:t>This analysis helps in finding the rank of applications based on the </a:t>
            </a:r>
            <a:r>
              <a:rPr lang="en-US" sz="2100" dirty="0">
                <a:solidFill>
                  <a:srgbClr val="000000"/>
                </a:solidFill>
                <a:latin typeface="Helvetica" panose="020B0604020202020204" pitchFamily="34" charset="0"/>
                <a:cs typeface="Helvetica" panose="020B0604020202020204" pitchFamily="34" charset="0"/>
              </a:rPr>
              <a:t>installs of the app</a:t>
            </a:r>
            <a:r>
              <a:rPr lang="en-US" sz="2100" kern="1200" cap="none" dirty="0">
                <a:solidFill>
                  <a:srgbClr val="000000"/>
                </a:solidFill>
                <a:effectLst/>
                <a:latin typeface="Helvetica" panose="020B0604020202020204" pitchFamily="34" charset="0"/>
                <a:cs typeface="Helvetica" panose="020B0604020202020204" pitchFamily="34" charset="0"/>
              </a:rPr>
              <a:t>.</a:t>
            </a:r>
          </a:p>
        </p:txBody>
      </p:sp>
      <p:pic>
        <p:nvPicPr>
          <p:cNvPr id="4" name="Picture 3">
            <a:extLst>
              <a:ext uri="{FF2B5EF4-FFF2-40B4-BE49-F238E27FC236}">
                <a16:creationId xmlns:a16="http://schemas.microsoft.com/office/drawing/2014/main" id="{14FD5EF3-54E6-4D82-9429-6E8CBC49189E}"/>
              </a:ext>
            </a:extLst>
          </p:cNvPr>
          <p:cNvPicPr>
            <a:picLocks noChangeAspect="1"/>
          </p:cNvPicPr>
          <p:nvPr/>
        </p:nvPicPr>
        <p:blipFill>
          <a:blip r:embed="rId2"/>
          <a:stretch>
            <a:fillRect/>
          </a:stretch>
        </p:blipFill>
        <p:spPr>
          <a:xfrm>
            <a:off x="1412683" y="1712825"/>
            <a:ext cx="5784083" cy="3253546"/>
          </a:xfrm>
          <a:prstGeom prst="rect">
            <a:avLst/>
          </a:prstGeom>
        </p:spPr>
      </p:pic>
    </p:spTree>
    <p:extLst>
      <p:ext uri="{BB962C8B-B14F-4D97-AF65-F5344CB8AC3E}">
        <p14:creationId xmlns:p14="http://schemas.microsoft.com/office/powerpoint/2010/main" val="66394889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852" y="872061"/>
            <a:ext cx="3073940" cy="3436688"/>
          </a:xfrm>
        </p:spPr>
        <p:txBody>
          <a:bodyPr vert="horz" lIns="91440" tIns="45720" rIns="91440" bIns="45720" rtlCol="0" anchor="b">
            <a:normAutofit fontScale="90000"/>
          </a:bodyPr>
          <a:lstStyle/>
          <a:p>
            <a:br>
              <a:rPr lang="en-US" b="1" dirty="0">
                <a:solidFill>
                  <a:srgbClr val="262626"/>
                </a:solidFill>
              </a:rPr>
            </a:br>
            <a:br>
              <a:rPr lang="en-US" b="1" dirty="0">
                <a:solidFill>
                  <a:srgbClr val="262626"/>
                </a:solidFill>
              </a:rPr>
            </a:br>
            <a:r>
              <a:rPr lang="en-US" b="1" dirty="0">
                <a:solidFill>
                  <a:srgbClr val="262626"/>
                </a:solidFill>
                <a:latin typeface="Helvetica" panose="020B0604020202020204" pitchFamily="34" charset="0"/>
                <a:cs typeface="Helvetica" panose="020B0604020202020204" pitchFamily="34" charset="0"/>
              </a:rPr>
              <a:t>Objective 4:</a:t>
            </a:r>
            <a:br>
              <a:rPr lang="en-US" dirty="0">
                <a:solidFill>
                  <a:srgbClr val="262626"/>
                </a:solidFill>
              </a:rPr>
            </a:br>
            <a:endParaRPr lang="en-US" u="sng" dirty="0">
              <a:solidFill>
                <a:srgbClr val="262626"/>
              </a:solidFill>
            </a:endParaRPr>
          </a:p>
        </p:txBody>
      </p:sp>
      <p:sp>
        <p:nvSpPr>
          <p:cNvPr id="11" name="Content Placeholder 10">
            <a:extLst>
              <a:ext uri="{FF2B5EF4-FFF2-40B4-BE49-F238E27FC236}">
                <a16:creationId xmlns:a16="http://schemas.microsoft.com/office/drawing/2014/main" id="{6A7720D0-5B0B-4E02-BE78-244D2F9294EA}"/>
              </a:ext>
            </a:extLst>
          </p:cNvPr>
          <p:cNvSpPr>
            <a:spLocks noGrp="1"/>
          </p:cNvSpPr>
          <p:nvPr>
            <p:ph idx="1"/>
          </p:nvPr>
        </p:nvSpPr>
        <p:spPr>
          <a:xfrm>
            <a:off x="826851" y="4439732"/>
            <a:ext cx="3112851" cy="1452641"/>
          </a:xfrm>
        </p:spPr>
        <p:txBody>
          <a:bodyPr vert="horz" lIns="91440" tIns="45720" rIns="91440" bIns="45720" rtlCol="0" anchor="t">
            <a:normAutofit/>
          </a:bodyPr>
          <a:lstStyle/>
          <a:p>
            <a:pPr marL="0" indent="0" algn="ctr">
              <a:buNone/>
            </a:pPr>
            <a:r>
              <a:rPr lang="en-US" sz="2100" kern="1200" cap="none" dirty="0">
                <a:solidFill>
                  <a:srgbClr val="000000"/>
                </a:solidFill>
                <a:effectLst/>
                <a:latin typeface="Helvetica" panose="020B0604020202020204" pitchFamily="34" charset="0"/>
                <a:cs typeface="Helvetica" panose="020B0604020202020204" pitchFamily="34" charset="0"/>
              </a:rPr>
              <a:t>This analysis helps in finding the number of applications based on the </a:t>
            </a:r>
            <a:r>
              <a:rPr lang="en-US" sz="2100" dirty="0">
                <a:solidFill>
                  <a:srgbClr val="000000"/>
                </a:solidFill>
                <a:latin typeface="Helvetica" panose="020B0604020202020204" pitchFamily="34" charset="0"/>
                <a:cs typeface="Helvetica" panose="020B0604020202020204" pitchFamily="34" charset="0"/>
              </a:rPr>
              <a:t>rating</a:t>
            </a:r>
            <a:r>
              <a:rPr lang="en-US" sz="2100" kern="1200" cap="none" dirty="0">
                <a:solidFill>
                  <a:srgbClr val="000000"/>
                </a:solidFill>
                <a:effectLst/>
                <a:latin typeface="Helvetica" panose="020B0604020202020204" pitchFamily="34" charset="0"/>
                <a:cs typeface="Helvetica" panose="020B0604020202020204" pitchFamily="34" charset="0"/>
              </a:rPr>
              <a:t> of the app.</a:t>
            </a:r>
          </a:p>
        </p:txBody>
      </p:sp>
      <p:pic>
        <p:nvPicPr>
          <p:cNvPr id="5" name="Picture 4">
            <a:extLst>
              <a:ext uri="{FF2B5EF4-FFF2-40B4-BE49-F238E27FC236}">
                <a16:creationId xmlns:a16="http://schemas.microsoft.com/office/drawing/2014/main" id="{7A0B480C-1814-41C0-B447-CF92200DA0AB}"/>
              </a:ext>
            </a:extLst>
          </p:cNvPr>
          <p:cNvPicPr>
            <a:picLocks noChangeAspect="1"/>
          </p:cNvPicPr>
          <p:nvPr/>
        </p:nvPicPr>
        <p:blipFill>
          <a:blip r:embed="rId2"/>
          <a:stretch>
            <a:fillRect/>
          </a:stretch>
        </p:blipFill>
        <p:spPr>
          <a:xfrm>
            <a:off x="5435910" y="1688403"/>
            <a:ext cx="6098041" cy="3430147"/>
          </a:xfrm>
          <a:prstGeom prst="rect">
            <a:avLst/>
          </a:prstGeom>
        </p:spPr>
      </p:pic>
    </p:spTree>
    <p:extLst>
      <p:ext uri="{BB962C8B-B14F-4D97-AF65-F5344CB8AC3E}">
        <p14:creationId xmlns:p14="http://schemas.microsoft.com/office/powerpoint/2010/main" val="132725473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6785EC-306B-4388-830A-DBB623BA9AD0}"/>
              </a:ext>
            </a:extLst>
          </p:cNvPr>
          <p:cNvPicPr>
            <a:picLocks noChangeAspect="1"/>
          </p:cNvPicPr>
          <p:nvPr/>
        </p:nvPicPr>
        <p:blipFill rotWithShape="1">
          <a:blip r:embed="rId2">
            <a:alphaModFix amt="50000"/>
            <a:extLst/>
          </a:blip>
          <a:srcRect/>
          <a:stretch/>
        </p:blipFill>
        <p:spPr>
          <a:xfrm>
            <a:off x="0" y="0"/>
            <a:ext cx="12192000" cy="6858000"/>
          </a:xfrm>
          <a:prstGeom prst="rect">
            <a:avLst/>
          </a:prstGeom>
        </p:spPr>
      </p:pic>
      <p:sp>
        <p:nvSpPr>
          <p:cNvPr id="2" name="Title 1"/>
          <p:cNvSpPr>
            <a:spLocks noGrp="1"/>
          </p:cNvSpPr>
          <p:nvPr>
            <p:ph type="title"/>
          </p:nvPr>
        </p:nvSpPr>
        <p:spPr>
          <a:xfrm>
            <a:off x="2692398" y="1871131"/>
            <a:ext cx="6815669" cy="1515533"/>
          </a:xfrm>
        </p:spPr>
        <p:txBody>
          <a:bodyPr vert="horz" lIns="91440" tIns="45720" rIns="91440" bIns="45720" rtlCol="0" anchor="b">
            <a:normAutofit/>
          </a:bodyPr>
          <a:lstStyle/>
          <a:p>
            <a:pPr>
              <a:lnSpc>
                <a:spcPct val="90000"/>
              </a:lnSpc>
            </a:pPr>
            <a:br>
              <a:rPr lang="en-US" sz="2200" b="1" dirty="0">
                <a:solidFill>
                  <a:srgbClr val="FFFFFF"/>
                </a:solidFill>
              </a:rPr>
            </a:br>
            <a:br>
              <a:rPr lang="en-US" sz="2200" b="1" dirty="0">
                <a:solidFill>
                  <a:srgbClr val="FFFFFF"/>
                </a:solidFill>
              </a:rPr>
            </a:br>
            <a:r>
              <a:rPr lang="en-US" sz="2200" b="1" dirty="0">
                <a:solidFill>
                  <a:srgbClr val="FFFFFF"/>
                </a:solidFill>
                <a:latin typeface="Helvetica" panose="020B0604020202020204" pitchFamily="34" charset="0"/>
                <a:cs typeface="Helvetica" panose="020B0604020202020204" pitchFamily="34" charset="0"/>
              </a:rPr>
              <a:t>Objective 5:</a:t>
            </a:r>
            <a:br>
              <a:rPr lang="en-US" sz="2200" dirty="0">
                <a:solidFill>
                  <a:srgbClr val="FFFFFF"/>
                </a:solidFill>
              </a:rPr>
            </a:br>
            <a:endParaRPr lang="en-US" sz="2200" u="sng" dirty="0">
              <a:solidFill>
                <a:srgbClr val="FFFFFF"/>
              </a:solidFill>
            </a:endParaRPr>
          </a:p>
        </p:txBody>
      </p:sp>
      <p:sp>
        <p:nvSpPr>
          <p:cNvPr id="11" name="Content Placeholder 10">
            <a:extLst>
              <a:ext uri="{FF2B5EF4-FFF2-40B4-BE49-F238E27FC236}">
                <a16:creationId xmlns:a16="http://schemas.microsoft.com/office/drawing/2014/main" id="{6A7720D0-5B0B-4E02-BE78-244D2F9294EA}"/>
              </a:ext>
            </a:extLst>
          </p:cNvPr>
          <p:cNvSpPr>
            <a:spLocks noGrp="1"/>
          </p:cNvSpPr>
          <p:nvPr>
            <p:ph idx="1"/>
          </p:nvPr>
        </p:nvSpPr>
        <p:spPr>
          <a:xfrm>
            <a:off x="2692398" y="3657597"/>
            <a:ext cx="6815669" cy="1320802"/>
          </a:xfrm>
        </p:spPr>
        <p:txBody>
          <a:bodyPr vert="horz" lIns="91440" tIns="45720" rIns="91440" bIns="45720" rtlCol="0" anchor="t">
            <a:normAutofit/>
          </a:bodyPr>
          <a:lstStyle/>
          <a:p>
            <a:pPr marL="0" indent="0" algn="ctr">
              <a:buNone/>
            </a:pPr>
            <a:r>
              <a:rPr lang="en-US" sz="2100" dirty="0">
                <a:solidFill>
                  <a:srgbClr val="FFFFFF"/>
                </a:solidFill>
                <a:latin typeface="Helvetica" panose="020B0604020202020204" pitchFamily="34" charset="0"/>
                <a:cs typeface="Helvetica" panose="020B0604020202020204" pitchFamily="34" charset="0"/>
              </a:rPr>
              <a:t>This analysis helps in finding the last update of applications based on the last update column given in raw data.</a:t>
            </a:r>
          </a:p>
        </p:txBody>
      </p:sp>
    </p:spTree>
    <p:extLst>
      <p:ext uri="{BB962C8B-B14F-4D97-AF65-F5344CB8AC3E}">
        <p14:creationId xmlns:p14="http://schemas.microsoft.com/office/powerpoint/2010/main" val="266114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otalTime>0</TotalTime>
  <Words>288</Words>
  <Application>Microsoft Office PowerPoint</Application>
  <PresentationFormat>Widescreen</PresentationFormat>
  <Paragraphs>48</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Garamond</vt:lpstr>
      <vt:lpstr>Helvetica</vt:lpstr>
      <vt:lpstr>Organic</vt:lpstr>
      <vt:lpstr>GOOGLE PLAY STORE APPLICATIONS</vt:lpstr>
      <vt:lpstr>INTRODUCTION</vt:lpstr>
      <vt:lpstr>CONTENTS OF GOOGLE PLAY STORE APPS </vt:lpstr>
      <vt:lpstr>Specific Requirements, functions and formulas</vt:lpstr>
      <vt:lpstr> Analysis Results: Objective 1: </vt:lpstr>
      <vt:lpstr>  Objective 2: </vt:lpstr>
      <vt:lpstr>  Objective 3: </vt:lpstr>
      <vt:lpstr>  Objective 4: </vt:lpstr>
      <vt:lpstr>  Objective 5: </vt:lpstr>
      <vt:lpstr>  Objective 6: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PLAY STORE APPLICATIONS</dc:title>
  <dc:creator>satya kireet</dc:creator>
  <cp:lastModifiedBy>satya kireet</cp:lastModifiedBy>
  <cp:revision>1</cp:revision>
  <dcterms:created xsi:type="dcterms:W3CDTF">2018-11-17T19:51:02Z</dcterms:created>
  <dcterms:modified xsi:type="dcterms:W3CDTF">2018-11-17T19:51:05Z</dcterms:modified>
</cp:coreProperties>
</file>